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1"/>
  </p:notesMasterIdLst>
  <p:handoutMasterIdLst>
    <p:handoutMasterId r:id="rId22"/>
  </p:handoutMasterIdLst>
  <p:sldIdLst>
    <p:sldId id="270" r:id="rId5"/>
    <p:sldId id="260" r:id="rId6"/>
    <p:sldId id="277" r:id="rId7"/>
    <p:sldId id="262" r:id="rId8"/>
    <p:sldId id="263" r:id="rId9"/>
    <p:sldId id="278" r:id="rId10"/>
    <p:sldId id="264" r:id="rId11"/>
    <p:sldId id="265" r:id="rId12"/>
    <p:sldId id="267" r:id="rId13"/>
    <p:sldId id="279" r:id="rId14"/>
    <p:sldId id="280" r:id="rId15"/>
    <p:sldId id="281" r:id="rId16"/>
    <p:sldId id="282" r:id="rId17"/>
    <p:sldId id="283" r:id="rId18"/>
    <p:sldId id="284"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2F2F2"/>
    <a:srgbClr val="462340"/>
    <a:srgbClr val="4B374B"/>
    <a:srgbClr val="4A7260"/>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696"/>
  </p:normalViewPr>
  <p:slideViewPr>
    <p:cSldViewPr snapToGrid="0">
      <p:cViewPr varScale="1">
        <p:scale>
          <a:sx n="80" d="100"/>
          <a:sy n="80" d="100"/>
        </p:scale>
        <p:origin x="62" y="29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1F9995-ABA5-4B84-A110-13D73B9367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B0FC55C-A306-4A55-B35A-6BA5203CC3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6B64A6-5383-4553-9650-AE943B3D4590}" type="datetimeFigureOut">
              <a:rPr lang="en-US" smtClean="0"/>
              <a:t>9/7/2019</a:t>
            </a:fld>
            <a:endParaRPr lang="en-US" dirty="0"/>
          </a:p>
        </p:txBody>
      </p:sp>
      <p:sp>
        <p:nvSpPr>
          <p:cNvPr id="4" name="Footer Placeholder 3">
            <a:extLst>
              <a:ext uri="{FF2B5EF4-FFF2-40B4-BE49-F238E27FC236}">
                <a16:creationId xmlns:a16="http://schemas.microsoft.com/office/drawing/2014/main" id="{9CBC51AC-ACC0-4B35-8350-D8EA48E4E6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E2F829-76AE-4D6B-A09B-E771F87F6D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ECB224-3C4D-493C-AEF6-51FAC3CC7C4B}" type="slidenum">
              <a:rPr lang="en-US" smtClean="0"/>
              <a:t>‹#›</a:t>
            </a:fld>
            <a:endParaRPr lang="en-US" dirty="0"/>
          </a:p>
        </p:txBody>
      </p:sp>
    </p:spTree>
    <p:extLst>
      <p:ext uri="{BB962C8B-B14F-4D97-AF65-F5344CB8AC3E}">
        <p14:creationId xmlns:p14="http://schemas.microsoft.com/office/powerpoint/2010/main" val="209119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E0DF2-F06A-4107-A20D-CF99C15F57D9}" type="datetimeFigureOut">
              <a:rPr lang="en-US" noProof="0" smtClean="0"/>
              <a:t>9/7/2019</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09F48-E3F7-4432-94C0-BC9DA42EACBA}" type="slidenum">
              <a:rPr lang="en-US" noProof="0" smtClean="0"/>
              <a:t>‹#›</a:t>
            </a:fld>
            <a:endParaRPr lang="en-US" noProof="0" dirty="0"/>
          </a:p>
        </p:txBody>
      </p:sp>
    </p:spTree>
    <p:extLst>
      <p:ext uri="{BB962C8B-B14F-4D97-AF65-F5344CB8AC3E}">
        <p14:creationId xmlns:p14="http://schemas.microsoft.com/office/powerpoint/2010/main" val="194910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2"/>
          </a:solidFill>
        </p:grpSpPr>
        <p:sp>
          <p:nvSpPr>
            <p:cNvPr id="8" name="Rectangle 7">
              <a:extLst>
                <a:ext uri="{FF2B5EF4-FFF2-40B4-BE49-F238E27FC236}">
                  <a16:creationId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Freeform: Shape 25">
            <a:extLst>
              <a:ext uri="{FF2B5EF4-FFF2-40B4-BE49-F238E27FC236}">
                <a16:creationId xmlns:a16="http://schemas.microsoft.com/office/drawing/2014/main" id="{58E98649-FB1E-484B-911E-90A1B1AE58F1}"/>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2" name="Picture Placeholder 21">
            <a:extLst>
              <a:ext uri="{FF2B5EF4-FFF2-40B4-BE49-F238E27FC236}">
                <a16:creationId xmlns:a16="http://schemas.microsoft.com/office/drawing/2014/main" id="{94FE51EC-6EEE-4E9B-95E0-8B3BEC6560A1}"/>
              </a:ext>
            </a:extLst>
          </p:cNvPr>
          <p:cNvSpPr>
            <a:spLocks noGrp="1"/>
          </p:cNvSpPr>
          <p:nvPr>
            <p:ph type="pic" sz="quarter" idx="14" hasCustomPrompt="1"/>
          </p:nvPr>
        </p:nvSpPr>
        <p:spPr>
          <a:xfrm>
            <a:off x="2667000" y="0"/>
            <a:ext cx="6858000" cy="6858000"/>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cxnSp>
        <p:nvCxnSpPr>
          <p:cNvPr id="15" name="Straight Connector 14">
            <a:extLst>
              <a:ext uri="{FF2B5EF4-FFF2-40B4-BE49-F238E27FC236}">
                <a16:creationId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a:lnSpc>
                <a:spcPct val="80000"/>
              </a:lnSpc>
            </a:pPr>
            <a:r>
              <a:rPr lang="en-US" noProof="0"/>
              <a:t>Title</a:t>
            </a:r>
          </a:p>
        </p:txBody>
      </p:sp>
      <p:sp>
        <p:nvSpPr>
          <p:cNvPr id="3" name="Subtitle 2">
            <a:extLst>
              <a:ext uri="{FF2B5EF4-FFF2-40B4-BE49-F238E27FC236}">
                <a16:creationId xmlns:a16="http://schemas.microsoft.com/office/drawing/2014/main" id="{DD109CAD-EBE3-4421-954D-A76C885B2753}"/>
              </a:ext>
            </a:extLst>
          </p:cNvPr>
          <p:cNvSpPr>
            <a:spLocks noGrp="1"/>
          </p:cNvSpPr>
          <p:nvPr>
            <p:ph type="subTitle" idx="1" hasCustomPrompt="1"/>
          </p:nvPr>
        </p:nvSpPr>
        <p:spPr>
          <a:xfrm>
            <a:off x="3584448" y="4315968"/>
            <a:ext cx="5029200" cy="886968"/>
          </a:xfrm>
        </p:spPr>
        <p:txBody>
          <a:bodyPr vert="horz" lIns="91440" tIns="45720" rIns="91440" bIns="45720" rtlCol="0" anchor="t" anchorCtr="0">
            <a:noAutofit/>
          </a:bodyPr>
          <a:lstStyle>
            <a:lvl1pPr marL="0" indent="0" algn="ctr">
              <a:buNone/>
              <a:defRPr lang="en-GB" sz="1800" b="1" spc="300" dirty="0">
                <a:solidFill>
                  <a:schemeClr val="bg1"/>
                </a:solidFill>
                <a:latin typeface="+mn-lt"/>
                <a:cs typeface="Arial" panose="020B0604020202020204" pitchFamily="34" charset="0"/>
              </a:defRPr>
            </a:lvl1pPr>
          </a:lstStyle>
          <a:p>
            <a:pPr marL="228600" lvl="0" indent="-228600" algn="ctr"/>
            <a:r>
              <a:rPr lang="en-US" noProof="0"/>
              <a:t>Subtitle</a:t>
            </a:r>
          </a:p>
        </p:txBody>
      </p:sp>
      <p:sp>
        <p:nvSpPr>
          <p:cNvPr id="20" name="Text Placeholder 19">
            <a:extLst>
              <a:ext uri="{FF2B5EF4-FFF2-40B4-BE49-F238E27FC236}">
                <a16:creationId xmlns:a16="http://schemas.microsoft.com/office/drawing/2014/main" id="{49085F81-D49A-4915-8EEC-2A1A96AC0B38}"/>
              </a:ext>
            </a:extLst>
          </p:cNvPr>
          <p:cNvSpPr>
            <a:spLocks noGrp="1"/>
          </p:cNvSpPr>
          <p:nvPr>
            <p:ph type="body" sz="quarter" idx="13" hasCustomPrompt="1"/>
          </p:nvPr>
        </p:nvSpPr>
        <p:spPr>
          <a:xfrm>
            <a:off x="4641140" y="5795479"/>
            <a:ext cx="2915816" cy="258532"/>
          </a:xfrm>
        </p:spPr>
        <p:txBody>
          <a:bodyPr vert="horz" wrap="square" lIns="91440" tIns="45720" rIns="91440" bIns="45720" rtlCol="0" anchor="ctr" anchorCtr="1">
            <a:spAutoFit/>
          </a:bodyPr>
          <a:lstStyle>
            <a:lvl1pPr marL="0" indent="0">
              <a:buNone/>
              <a:defRPr lang="en-US" sz="1200" b="0" spc="300" smtClean="0">
                <a:solidFill>
                  <a:schemeClr val="bg1"/>
                </a:solidFill>
                <a:latin typeface="+mn-lt"/>
                <a:cs typeface="Arial" panose="020B0604020202020204" pitchFamily="34" charset="0"/>
              </a:defRPr>
            </a:lvl1pPr>
            <a:lvl2pPr>
              <a:defRPr lang="en-US" smtClean="0"/>
            </a:lvl2pPr>
            <a:lvl3pPr>
              <a:defRPr lang="en-US" smtClean="0"/>
            </a:lvl3pPr>
            <a:lvl4pPr>
              <a:defRPr lang="en-US" smtClean="0"/>
            </a:lvl4pPr>
            <a:lvl5pPr>
              <a:defRPr lang="en-GB"/>
            </a:lvl5pPr>
          </a:lstStyle>
          <a:p>
            <a:pPr marL="228600" lvl="0" indent="-228600" algn="ctr"/>
            <a:r>
              <a:rPr lang="en-US" noProof="0"/>
              <a:t>Date</a:t>
            </a:r>
          </a:p>
        </p:txBody>
      </p:sp>
    </p:spTree>
    <p:extLst>
      <p:ext uri="{BB962C8B-B14F-4D97-AF65-F5344CB8AC3E}">
        <p14:creationId xmlns:p14="http://schemas.microsoft.com/office/powerpoint/2010/main" val="25013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Image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8" name="Group 7">
            <a:extLst>
              <a:ext uri="{FF2B5EF4-FFF2-40B4-BE49-F238E27FC236}">
                <a16:creationId xmlns:a16="http://schemas.microsoft.com/office/drawing/2014/main" id="{CF112A8F-331B-4802-920C-B687B9108DB9}"/>
              </a:ext>
            </a:extLst>
          </p:cNvPr>
          <p:cNvGrpSpPr/>
          <p:nvPr userDrawn="1"/>
        </p:nvGrpSpPr>
        <p:grpSpPr>
          <a:xfrm>
            <a:off x="0" y="0"/>
            <a:ext cx="12192000" cy="3255962"/>
            <a:chOff x="0" y="1770061"/>
            <a:chExt cx="12192000" cy="3255962"/>
          </a:xfrm>
          <a:solidFill>
            <a:schemeClr val="accent3"/>
          </a:solidFill>
        </p:grpSpPr>
        <p:sp>
          <p:nvSpPr>
            <p:cNvPr id="9" name="Rectangle 8">
              <a:extLst>
                <a:ext uri="{FF2B5EF4-FFF2-40B4-BE49-F238E27FC236}">
                  <a16:creationId xmlns:a16="http://schemas.microsoft.com/office/drawing/2014/main" id="{A7A887D8-B543-4BB8-8D6E-605A1E5C80FD}"/>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BCC35E9C-9E03-4FFE-B868-4D04E8E7C1F3}"/>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574E81BF-ADCA-4D13-BE06-476741FE55C0}"/>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063D872D-8369-4426-A311-7F054F9DB5E1}"/>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8C819C9-B789-44A8-9B98-F466EE191F5D}"/>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831849" y="3387725"/>
            <a:ext cx="5680075" cy="1700866"/>
          </a:xfrm>
        </p:spPr>
        <p:txBody>
          <a:bodyPr vert="horz" lIns="91440" tIns="45720" rIns="91440" bIns="45720" rtlCol="0" anchor="b">
            <a:noAutofit/>
          </a:bodyPr>
          <a:lstStyle>
            <a:lvl1pPr>
              <a:defRPr lang="en-GB" sz="4600" b="1" spc="-150">
                <a:solidFill>
                  <a:schemeClr val="bg1"/>
                </a:solidFill>
                <a:latin typeface="+mj-lt"/>
              </a:defRPr>
            </a:lvl1pPr>
          </a:lstStyle>
          <a:p>
            <a:pPr marL="0" lvl="0"/>
            <a:r>
              <a:rPr lang="en-US" noProof="0"/>
              <a:t>Section Header</a:t>
            </a:r>
          </a:p>
        </p:txBody>
      </p:sp>
      <p:sp>
        <p:nvSpPr>
          <p:cNvPr id="19" name="Right Triangle 18">
            <a:extLst>
              <a:ext uri="{FF2B5EF4-FFF2-40B4-BE49-F238E27FC236}">
                <a16:creationId xmlns:a16="http://schemas.microsoft.com/office/drawing/2014/main" id="{B2B3AD73-9CBC-4740-A178-7CA91A791E40}"/>
              </a:ext>
            </a:extLst>
          </p:cNvPr>
          <p:cNvSpPr/>
          <p:nvPr userDrawn="1"/>
        </p:nvSpPr>
        <p:spPr>
          <a:xfrm rot="18900000" flipH="1">
            <a:off x="436216" y="4610094"/>
            <a:ext cx="218598" cy="21859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3" name="Text Placeholder 2">
            <a:extLst>
              <a:ext uri="{FF2B5EF4-FFF2-40B4-BE49-F238E27FC236}">
                <a16:creationId xmlns:a16="http://schemas.microsoft.com/office/drawing/2014/main" id="{DFD4FDF2-DE4E-4F8D-98CE-1DD90825B0A4}"/>
              </a:ext>
            </a:extLst>
          </p:cNvPr>
          <p:cNvSpPr>
            <a:spLocks noGrp="1"/>
          </p:cNvSpPr>
          <p:nvPr userDrawn="1">
            <p:ph type="body" idx="1" hasCustomPrompt="1"/>
          </p:nvPr>
        </p:nvSpPr>
        <p:spPr>
          <a:xfrm>
            <a:off x="831849" y="5164364"/>
            <a:ext cx="5680075" cy="1078588"/>
          </a:xfrm>
        </p:spPr>
        <p:txBody>
          <a:bodyPr vert="horz" lIns="91440" tIns="45720" rIns="91440" bIns="45720" rtlCol="0">
            <a:noAutofit/>
          </a:bodyPr>
          <a:lstStyle>
            <a:lvl1pPr marL="0" indent="0">
              <a:buNone/>
              <a:defRPr lang="en-US" sz="1600" spc="300" dirty="0">
                <a:solidFill>
                  <a:schemeClr val="bg1"/>
                </a:solidFill>
                <a:latin typeface="+mj-lt"/>
                <a:cs typeface="Arial" panose="020B0604020202020204" pitchFamily="34" charset="0"/>
              </a:defRPr>
            </a:lvl1pPr>
          </a:lstStyle>
          <a:p>
            <a:pPr lvl="0"/>
            <a:r>
              <a:rPr lang="en-US" noProof="0"/>
              <a:t>Subtitle</a:t>
            </a:r>
          </a:p>
        </p:txBody>
      </p:sp>
      <p:sp>
        <p:nvSpPr>
          <p:cNvPr id="17" name="Oval 16">
            <a:extLst>
              <a:ext uri="{FF2B5EF4-FFF2-40B4-BE49-F238E27FC236}">
                <a16:creationId xmlns:a16="http://schemas.microsoft.com/office/drawing/2014/main" id="{811B3AF5-0AF9-445C-9B18-5CED755A048F}"/>
              </a:ext>
            </a:extLst>
          </p:cNvPr>
          <p:cNvSpPr/>
          <p:nvPr/>
        </p:nvSpPr>
        <p:spPr>
          <a:xfrm>
            <a:off x="6511925" y="131762"/>
            <a:ext cx="5416549" cy="54165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21">
            <a:extLst>
              <a:ext uri="{FF2B5EF4-FFF2-40B4-BE49-F238E27FC236}">
                <a16:creationId xmlns:a16="http://schemas.microsoft.com/office/drawing/2014/main" id="{FF97C0E2-E15D-4EB9-9FF8-CB859892B95B}"/>
              </a:ext>
            </a:extLst>
          </p:cNvPr>
          <p:cNvSpPr>
            <a:spLocks noGrp="1"/>
          </p:cNvSpPr>
          <p:nvPr userDrawn="1">
            <p:ph type="pic" sz="quarter" idx="14" hasCustomPrompt="1"/>
          </p:nvPr>
        </p:nvSpPr>
        <p:spPr>
          <a:xfrm>
            <a:off x="6715973" y="335810"/>
            <a:ext cx="5010912" cy="5010912"/>
          </a:xfrm>
          <a:prstGeom prst="ellipse">
            <a:avLst/>
          </a:prstGeom>
          <a:pattFill prst="dkUpDiag">
            <a:fgClr>
              <a:schemeClr val="accent3"/>
            </a:fgClr>
            <a:bgClr>
              <a:schemeClr val="accent3">
                <a:lumMod val="50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Tree>
    <p:extLst>
      <p:ext uri="{BB962C8B-B14F-4D97-AF65-F5344CB8AC3E}">
        <p14:creationId xmlns:p14="http://schemas.microsoft.com/office/powerpoint/2010/main" val="3800940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FBE8C2-A941-4BA0-AB92-8B9DAEA8D920}"/>
              </a:ext>
            </a:extLst>
          </p:cNvPr>
          <p:cNvSpPr>
            <a:spLocks noGrp="1"/>
          </p:cNvSpPr>
          <p:nvPr>
            <p:ph type="sldNum" sz="quarter" idx="10"/>
          </p:nvPr>
        </p:nvSpPr>
        <p:spPr/>
        <p:txBody>
          <a:bodyPr/>
          <a:lstStyle/>
          <a:p>
            <a:fld id="{DCB4E619-4CA9-4A22-920F-20396BF50470}" type="slidenum">
              <a:rPr lang="en-US" noProof="0" smtClean="0"/>
              <a:pPr/>
              <a:t>‹#›</a:t>
            </a:fld>
            <a:endParaRPr lang="en-US" noProof="0" dirty="0"/>
          </a:p>
        </p:txBody>
      </p:sp>
      <p:sp>
        <p:nvSpPr>
          <p:cNvPr id="2" name="Title 1">
            <a:extLst>
              <a:ext uri="{FF2B5EF4-FFF2-40B4-BE49-F238E27FC236}">
                <a16:creationId xmlns:a16="http://schemas.microsoft.com/office/drawing/2014/main" id="{8E1EE7A0-1D71-4AE9-A7A8-91F84FED27F7}"/>
              </a:ext>
            </a:extLst>
          </p:cNvPr>
          <p:cNvSpPr>
            <a:spLocks noGrp="1"/>
          </p:cNvSpPr>
          <p:nvPr>
            <p:ph type="title"/>
          </p:nvPr>
        </p:nvSpPr>
        <p:spPr>
          <a:xfrm>
            <a:off x="640079" y="500492"/>
            <a:ext cx="10980413" cy="493421"/>
          </a:xfrm>
        </p:spPr>
        <p:txBody>
          <a:bodyPr/>
          <a:lstStyle/>
          <a:p>
            <a:r>
              <a:rPr lang="en-US" noProof="0"/>
              <a:t>Click to edit Master title style</a:t>
            </a:r>
          </a:p>
        </p:txBody>
      </p:sp>
    </p:spTree>
    <p:extLst>
      <p:ext uri="{BB962C8B-B14F-4D97-AF65-F5344CB8AC3E}">
        <p14:creationId xmlns:p14="http://schemas.microsoft.com/office/powerpoint/2010/main" val="2214736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e Slide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4A6DB18-4C6E-41E3-B11B-1FE933E84ABD}"/>
              </a:ext>
            </a:extLst>
          </p:cNvPr>
          <p:cNvSpPr/>
          <p:nvPr userDrawn="1"/>
        </p:nvSpPr>
        <p:spPr>
          <a:xfrm rot="19800000">
            <a:off x="-1368850" y="-967093"/>
            <a:ext cx="8283042" cy="3255962"/>
          </a:xfrm>
          <a:custGeom>
            <a:avLst/>
            <a:gdLst>
              <a:gd name="connsiteX0" fmla="*/ 8159309 w 8283042"/>
              <a:gd name="connsiteY0" fmla="*/ 3184525 h 3255962"/>
              <a:gd name="connsiteX1" fmla="*/ 8283042 w 8283042"/>
              <a:gd name="connsiteY1" fmla="*/ 3255962 h 3255962"/>
              <a:gd name="connsiteX2" fmla="*/ 0 w 8283042"/>
              <a:gd name="connsiteY2" fmla="*/ 3255962 h 3255962"/>
              <a:gd name="connsiteX3" fmla="*/ 41244 w 8283042"/>
              <a:gd name="connsiteY3" fmla="*/ 3184525 h 3255962"/>
              <a:gd name="connsiteX4" fmla="*/ 7284932 w 8283042"/>
              <a:gd name="connsiteY4" fmla="*/ 2679703 h 3255962"/>
              <a:gd name="connsiteX5" fmla="*/ 7408664 w 8283042"/>
              <a:gd name="connsiteY5" fmla="*/ 2751140 h 3255962"/>
              <a:gd name="connsiteX6" fmla="*/ 291459 w 8283042"/>
              <a:gd name="connsiteY6" fmla="*/ 2751140 h 3255962"/>
              <a:gd name="connsiteX7" fmla="*/ 332703 w 8283042"/>
              <a:gd name="connsiteY7" fmla="*/ 2679703 h 3255962"/>
              <a:gd name="connsiteX8" fmla="*/ 6121836 w 8283042"/>
              <a:gd name="connsiteY8" fmla="*/ 2008189 h 3255962"/>
              <a:gd name="connsiteX9" fmla="*/ 720402 w 8283042"/>
              <a:gd name="connsiteY9" fmla="*/ 2008189 h 3255962"/>
              <a:gd name="connsiteX10" fmla="*/ 1123681 w 8283042"/>
              <a:gd name="connsiteY10" fmla="*/ 1309689 h 3255962"/>
              <a:gd name="connsiteX11" fmla="*/ 4911998 w 8283042"/>
              <a:gd name="connsiteY11" fmla="*/ 1309689 h 3255962"/>
              <a:gd name="connsiteX12" fmla="*/ 4716772 w 8283042"/>
              <a:gd name="connsiteY12" fmla="*/ 1196975 h 3255962"/>
              <a:gd name="connsiteX13" fmla="*/ 1188756 w 8283042"/>
              <a:gd name="connsiteY13" fmla="*/ 1196976 h 3255962"/>
              <a:gd name="connsiteX14" fmla="*/ 1879830 w 8283042"/>
              <a:gd name="connsiteY14" fmla="*/ 0 h 3255962"/>
              <a:gd name="connsiteX15" fmla="*/ 2643550 w 8283042"/>
              <a:gd name="connsiteY15" fmla="*/ 0 h 3255962"/>
              <a:gd name="connsiteX16" fmla="*/ 6462789 w 8283042"/>
              <a:gd name="connsiteY16" fmla="*/ 2205038 h 3255962"/>
              <a:gd name="connsiteX17" fmla="*/ 6897231 w 8283042"/>
              <a:gd name="connsiteY17" fmla="*/ 2455864 h 3255962"/>
              <a:gd name="connsiteX18" fmla="*/ 461936 w 8283042"/>
              <a:gd name="connsiteY18" fmla="*/ 2455864 h 3255962"/>
              <a:gd name="connsiteX19" fmla="*/ 606750 w 8283042"/>
              <a:gd name="connsiteY19" fmla="*/ 2205039 h 325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83042" h="3255962">
                <a:moveTo>
                  <a:pt x="8159309" y="3184525"/>
                </a:moveTo>
                <a:lnTo>
                  <a:pt x="8283042" y="3255962"/>
                </a:lnTo>
                <a:lnTo>
                  <a:pt x="0" y="3255962"/>
                </a:lnTo>
                <a:lnTo>
                  <a:pt x="41244" y="3184525"/>
                </a:lnTo>
                <a:close/>
                <a:moveTo>
                  <a:pt x="7284932" y="2679703"/>
                </a:moveTo>
                <a:lnTo>
                  <a:pt x="7408664" y="2751140"/>
                </a:lnTo>
                <a:lnTo>
                  <a:pt x="291459" y="2751140"/>
                </a:lnTo>
                <a:lnTo>
                  <a:pt x="332703" y="2679703"/>
                </a:lnTo>
                <a:close/>
                <a:moveTo>
                  <a:pt x="6121836" y="2008189"/>
                </a:moveTo>
                <a:lnTo>
                  <a:pt x="720402" y="2008189"/>
                </a:lnTo>
                <a:lnTo>
                  <a:pt x="1123681" y="1309689"/>
                </a:lnTo>
                <a:lnTo>
                  <a:pt x="4911998" y="1309689"/>
                </a:lnTo>
                <a:close/>
                <a:moveTo>
                  <a:pt x="4716772" y="1196975"/>
                </a:moveTo>
                <a:lnTo>
                  <a:pt x="1188756" y="1196976"/>
                </a:lnTo>
                <a:lnTo>
                  <a:pt x="1879830" y="0"/>
                </a:lnTo>
                <a:lnTo>
                  <a:pt x="2643550" y="0"/>
                </a:lnTo>
                <a:close/>
                <a:moveTo>
                  <a:pt x="6462789" y="2205038"/>
                </a:moveTo>
                <a:lnTo>
                  <a:pt x="6897231" y="2455864"/>
                </a:lnTo>
                <a:lnTo>
                  <a:pt x="461936" y="2455864"/>
                </a:lnTo>
                <a:lnTo>
                  <a:pt x="606750" y="220503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5124562" y="2409371"/>
            <a:ext cx="6354526" cy="3577863"/>
          </a:xfrm>
        </p:spPr>
        <p:txBody>
          <a:bodyPr vert="horz" lIns="91440" tIns="45720" rIns="91440" bIns="45720" rtlCol="0" anchor="t">
            <a:noAutofit/>
          </a:bodyPr>
          <a:lstStyle>
            <a:lvl1pPr>
              <a:lnSpc>
                <a:spcPct val="100000"/>
              </a:lnSpc>
              <a:defRPr lang="en-GB" sz="3200" b="1" spc="0">
                <a:solidFill>
                  <a:schemeClr val="bg1"/>
                </a:solidFill>
                <a:latin typeface="+mj-lt"/>
              </a:defRPr>
            </a:lvl1pPr>
          </a:lstStyle>
          <a:p>
            <a:pPr marL="0" lvl="0"/>
            <a:r>
              <a:rPr lang="en-US" noProof="0"/>
              <a:t>Quote</a:t>
            </a:r>
          </a:p>
        </p:txBody>
      </p:sp>
      <p:sp>
        <p:nvSpPr>
          <p:cNvPr id="17" name="Oval 16">
            <a:extLst>
              <a:ext uri="{FF2B5EF4-FFF2-40B4-BE49-F238E27FC236}">
                <a16:creationId xmlns:a16="http://schemas.microsoft.com/office/drawing/2014/main" id="{811B3AF5-0AF9-445C-9B18-5CED755A048F}"/>
              </a:ext>
            </a:extLst>
          </p:cNvPr>
          <p:cNvSpPr/>
          <p:nvPr userDrawn="1"/>
        </p:nvSpPr>
        <p:spPr>
          <a:xfrm>
            <a:off x="424005" y="1400629"/>
            <a:ext cx="3698738" cy="36987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21">
            <a:extLst>
              <a:ext uri="{FF2B5EF4-FFF2-40B4-BE49-F238E27FC236}">
                <a16:creationId xmlns:a16="http://schemas.microsoft.com/office/drawing/2014/main" id="{FF97C0E2-E15D-4EB9-9FF8-CB859892B95B}"/>
              </a:ext>
            </a:extLst>
          </p:cNvPr>
          <p:cNvSpPr>
            <a:spLocks noGrp="1"/>
          </p:cNvSpPr>
          <p:nvPr userDrawn="1">
            <p:ph type="pic" sz="quarter" idx="14" hasCustomPrompt="1"/>
          </p:nvPr>
        </p:nvSpPr>
        <p:spPr>
          <a:xfrm>
            <a:off x="562502" y="1539126"/>
            <a:ext cx="3421745" cy="3421745"/>
          </a:xfrm>
          <a:prstGeom prst="ellipse">
            <a:avLst/>
          </a:prstGeom>
          <a:pattFill prst="dkUpDiag">
            <a:fgClr>
              <a:schemeClr val="accent3"/>
            </a:fgClr>
            <a:bgClr>
              <a:schemeClr val="accent3">
                <a:lumMod val="50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3" name="Text Placeholder 2">
            <a:extLst>
              <a:ext uri="{FF2B5EF4-FFF2-40B4-BE49-F238E27FC236}">
                <a16:creationId xmlns:a16="http://schemas.microsoft.com/office/drawing/2014/main" id="{1482934F-D15B-433B-8563-5A4037ECB287}"/>
              </a:ext>
            </a:extLst>
          </p:cNvPr>
          <p:cNvSpPr txBox="1">
            <a:spLocks/>
          </p:cNvSpPr>
          <p:nvPr userDrawn="1"/>
        </p:nvSpPr>
        <p:spPr bwMode="auto">
          <a:xfrm>
            <a:off x="4411650" y="1923750"/>
            <a:ext cx="800100" cy="1505250"/>
          </a:xfrm>
          <a:prstGeom prst="rect">
            <a:avLst/>
          </a:prstGeom>
          <a:noFill/>
        </p:spPr>
        <p:txBody>
          <a:bodyPr wrap="square" lIns="91440" tIns="45720" rIns="91440" bIns="45720" numCol="1"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a:lnSpc>
                <a:spcPct val="105000"/>
              </a:lnSpc>
              <a:spcAft>
                <a:spcPts val="800"/>
              </a:spcAft>
            </a:pPr>
            <a:r>
              <a:rPr lang="en-US" sz="9600" b="1" i="0" noProof="0" dirty="0">
                <a:solidFill>
                  <a:schemeClr val="bg1"/>
                </a:solidFill>
              </a:rPr>
              <a:t>“</a:t>
            </a:r>
          </a:p>
        </p:txBody>
      </p:sp>
      <p:sp>
        <p:nvSpPr>
          <p:cNvPr id="24" name="Oval 23">
            <a:extLst>
              <a:ext uri="{FF2B5EF4-FFF2-40B4-BE49-F238E27FC236}">
                <a16:creationId xmlns:a16="http://schemas.microsoft.com/office/drawing/2014/main" id="{1BD117CE-38D2-4C42-9DB4-4A2E280B0DDF}"/>
              </a:ext>
            </a:extLst>
          </p:cNvPr>
          <p:cNvSpPr/>
          <p:nvPr userDrawn="1"/>
        </p:nvSpPr>
        <p:spPr>
          <a:xfrm>
            <a:off x="11230815" y="6327865"/>
            <a:ext cx="389686" cy="38968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5" name="Straight Connector 24">
            <a:extLst>
              <a:ext uri="{FF2B5EF4-FFF2-40B4-BE49-F238E27FC236}">
                <a16:creationId xmlns:a16="http://schemas.microsoft.com/office/drawing/2014/main" id="{B8537828-887B-41E4-BAE4-D56B689E999B}"/>
              </a:ext>
            </a:extLst>
          </p:cNvPr>
          <p:cNvCxnSpPr/>
          <p:nvPr userDrawn="1"/>
        </p:nvCxnSpPr>
        <p:spPr>
          <a:xfrm>
            <a:off x="11107057" y="6294459"/>
            <a:ext cx="0" cy="4572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6" name="Slide Number Placeholder 13">
            <a:extLst>
              <a:ext uri="{FF2B5EF4-FFF2-40B4-BE49-F238E27FC236}">
                <a16:creationId xmlns:a16="http://schemas.microsoft.com/office/drawing/2014/main" id="{C30B13EC-FDE4-4948-916D-4C19A15AA25F}"/>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27" name="Straight Connector 26">
            <a:extLst>
              <a:ext uri="{FF2B5EF4-FFF2-40B4-BE49-F238E27FC236}">
                <a16:creationId xmlns:a16="http://schemas.microsoft.com/office/drawing/2014/main" id="{1DCB14C0-E2E4-43A3-BF4F-3245EC9D047E}"/>
              </a:ext>
            </a:extLst>
          </p:cNvPr>
          <p:cNvCxnSpPr/>
          <p:nvPr userDrawn="1"/>
        </p:nvCxnSpPr>
        <p:spPr>
          <a:xfrm>
            <a:off x="0" y="6523059"/>
            <a:ext cx="1110996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1051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4A6DB18-4C6E-41E3-B11B-1FE933E84ABD}"/>
              </a:ext>
            </a:extLst>
          </p:cNvPr>
          <p:cNvSpPr/>
          <p:nvPr userDrawn="1"/>
        </p:nvSpPr>
        <p:spPr>
          <a:xfrm rot="19800000">
            <a:off x="-1368850" y="-967093"/>
            <a:ext cx="8283042" cy="3255962"/>
          </a:xfrm>
          <a:custGeom>
            <a:avLst/>
            <a:gdLst>
              <a:gd name="connsiteX0" fmla="*/ 8159309 w 8283042"/>
              <a:gd name="connsiteY0" fmla="*/ 3184525 h 3255962"/>
              <a:gd name="connsiteX1" fmla="*/ 8283042 w 8283042"/>
              <a:gd name="connsiteY1" fmla="*/ 3255962 h 3255962"/>
              <a:gd name="connsiteX2" fmla="*/ 0 w 8283042"/>
              <a:gd name="connsiteY2" fmla="*/ 3255962 h 3255962"/>
              <a:gd name="connsiteX3" fmla="*/ 41244 w 8283042"/>
              <a:gd name="connsiteY3" fmla="*/ 3184525 h 3255962"/>
              <a:gd name="connsiteX4" fmla="*/ 7284932 w 8283042"/>
              <a:gd name="connsiteY4" fmla="*/ 2679703 h 3255962"/>
              <a:gd name="connsiteX5" fmla="*/ 7408664 w 8283042"/>
              <a:gd name="connsiteY5" fmla="*/ 2751140 h 3255962"/>
              <a:gd name="connsiteX6" fmla="*/ 291459 w 8283042"/>
              <a:gd name="connsiteY6" fmla="*/ 2751140 h 3255962"/>
              <a:gd name="connsiteX7" fmla="*/ 332703 w 8283042"/>
              <a:gd name="connsiteY7" fmla="*/ 2679703 h 3255962"/>
              <a:gd name="connsiteX8" fmla="*/ 6121836 w 8283042"/>
              <a:gd name="connsiteY8" fmla="*/ 2008189 h 3255962"/>
              <a:gd name="connsiteX9" fmla="*/ 720402 w 8283042"/>
              <a:gd name="connsiteY9" fmla="*/ 2008189 h 3255962"/>
              <a:gd name="connsiteX10" fmla="*/ 1123681 w 8283042"/>
              <a:gd name="connsiteY10" fmla="*/ 1309689 h 3255962"/>
              <a:gd name="connsiteX11" fmla="*/ 4911998 w 8283042"/>
              <a:gd name="connsiteY11" fmla="*/ 1309689 h 3255962"/>
              <a:gd name="connsiteX12" fmla="*/ 4716772 w 8283042"/>
              <a:gd name="connsiteY12" fmla="*/ 1196975 h 3255962"/>
              <a:gd name="connsiteX13" fmla="*/ 1188756 w 8283042"/>
              <a:gd name="connsiteY13" fmla="*/ 1196976 h 3255962"/>
              <a:gd name="connsiteX14" fmla="*/ 1879830 w 8283042"/>
              <a:gd name="connsiteY14" fmla="*/ 0 h 3255962"/>
              <a:gd name="connsiteX15" fmla="*/ 2643550 w 8283042"/>
              <a:gd name="connsiteY15" fmla="*/ 0 h 3255962"/>
              <a:gd name="connsiteX16" fmla="*/ 6462789 w 8283042"/>
              <a:gd name="connsiteY16" fmla="*/ 2205038 h 3255962"/>
              <a:gd name="connsiteX17" fmla="*/ 6897231 w 8283042"/>
              <a:gd name="connsiteY17" fmla="*/ 2455864 h 3255962"/>
              <a:gd name="connsiteX18" fmla="*/ 461936 w 8283042"/>
              <a:gd name="connsiteY18" fmla="*/ 2455864 h 3255962"/>
              <a:gd name="connsiteX19" fmla="*/ 606750 w 8283042"/>
              <a:gd name="connsiteY19" fmla="*/ 2205039 h 325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83042" h="3255962">
                <a:moveTo>
                  <a:pt x="8159309" y="3184525"/>
                </a:moveTo>
                <a:lnTo>
                  <a:pt x="8283042" y="3255962"/>
                </a:lnTo>
                <a:lnTo>
                  <a:pt x="0" y="3255962"/>
                </a:lnTo>
                <a:lnTo>
                  <a:pt x="41244" y="3184525"/>
                </a:lnTo>
                <a:close/>
                <a:moveTo>
                  <a:pt x="7284932" y="2679703"/>
                </a:moveTo>
                <a:lnTo>
                  <a:pt x="7408664" y="2751140"/>
                </a:lnTo>
                <a:lnTo>
                  <a:pt x="291459" y="2751140"/>
                </a:lnTo>
                <a:lnTo>
                  <a:pt x="332703" y="2679703"/>
                </a:lnTo>
                <a:close/>
                <a:moveTo>
                  <a:pt x="6121836" y="2008189"/>
                </a:moveTo>
                <a:lnTo>
                  <a:pt x="720402" y="2008189"/>
                </a:lnTo>
                <a:lnTo>
                  <a:pt x="1123681" y="1309689"/>
                </a:lnTo>
                <a:lnTo>
                  <a:pt x="4911998" y="1309689"/>
                </a:lnTo>
                <a:close/>
                <a:moveTo>
                  <a:pt x="4716772" y="1196975"/>
                </a:moveTo>
                <a:lnTo>
                  <a:pt x="1188756" y="1196976"/>
                </a:lnTo>
                <a:lnTo>
                  <a:pt x="1879830" y="0"/>
                </a:lnTo>
                <a:lnTo>
                  <a:pt x="2643550" y="0"/>
                </a:lnTo>
                <a:close/>
                <a:moveTo>
                  <a:pt x="6462789" y="2205038"/>
                </a:moveTo>
                <a:lnTo>
                  <a:pt x="6897231" y="2455864"/>
                </a:lnTo>
                <a:lnTo>
                  <a:pt x="461936" y="2455864"/>
                </a:lnTo>
                <a:lnTo>
                  <a:pt x="606750" y="220503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5124562" y="2409371"/>
            <a:ext cx="6354526" cy="3577863"/>
          </a:xfrm>
        </p:spPr>
        <p:txBody>
          <a:bodyPr vert="horz" lIns="91440" tIns="45720" rIns="91440" bIns="45720" rtlCol="0" anchor="t">
            <a:noAutofit/>
          </a:bodyPr>
          <a:lstStyle>
            <a:lvl1pPr>
              <a:lnSpc>
                <a:spcPct val="100000"/>
              </a:lnSpc>
              <a:defRPr lang="en-GB" sz="3200" b="1" spc="0">
                <a:solidFill>
                  <a:schemeClr val="tx2"/>
                </a:solidFill>
                <a:latin typeface="+mj-lt"/>
              </a:defRPr>
            </a:lvl1pPr>
          </a:lstStyle>
          <a:p>
            <a:pPr marL="0" lvl="0"/>
            <a:r>
              <a:rPr lang="en-US" noProof="0"/>
              <a:t>Quote</a:t>
            </a:r>
          </a:p>
        </p:txBody>
      </p:sp>
      <p:sp>
        <p:nvSpPr>
          <p:cNvPr id="17" name="Oval 16">
            <a:extLst>
              <a:ext uri="{FF2B5EF4-FFF2-40B4-BE49-F238E27FC236}">
                <a16:creationId xmlns:a16="http://schemas.microsoft.com/office/drawing/2014/main" id="{811B3AF5-0AF9-445C-9B18-5CED755A048F}"/>
              </a:ext>
            </a:extLst>
          </p:cNvPr>
          <p:cNvSpPr/>
          <p:nvPr userDrawn="1"/>
        </p:nvSpPr>
        <p:spPr>
          <a:xfrm>
            <a:off x="424005" y="1400629"/>
            <a:ext cx="3698738" cy="36987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21">
            <a:extLst>
              <a:ext uri="{FF2B5EF4-FFF2-40B4-BE49-F238E27FC236}">
                <a16:creationId xmlns:a16="http://schemas.microsoft.com/office/drawing/2014/main" id="{FF97C0E2-E15D-4EB9-9FF8-CB859892B95B}"/>
              </a:ext>
            </a:extLst>
          </p:cNvPr>
          <p:cNvSpPr>
            <a:spLocks noGrp="1"/>
          </p:cNvSpPr>
          <p:nvPr userDrawn="1">
            <p:ph type="pic" sz="quarter" idx="14" hasCustomPrompt="1"/>
          </p:nvPr>
        </p:nvSpPr>
        <p:spPr>
          <a:xfrm>
            <a:off x="562502" y="1539126"/>
            <a:ext cx="3421745" cy="3421745"/>
          </a:xfrm>
          <a:prstGeom prst="ellipse">
            <a:avLst/>
          </a:prstGeom>
          <a:pattFill prst="dkUpDiag">
            <a:fgClr>
              <a:schemeClr val="accent3"/>
            </a:fgClr>
            <a:bgClr>
              <a:schemeClr val="accent3">
                <a:lumMod val="50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3" name="Text Placeholder 2">
            <a:extLst>
              <a:ext uri="{FF2B5EF4-FFF2-40B4-BE49-F238E27FC236}">
                <a16:creationId xmlns:a16="http://schemas.microsoft.com/office/drawing/2014/main" id="{1482934F-D15B-433B-8563-5A4037ECB287}"/>
              </a:ext>
            </a:extLst>
          </p:cNvPr>
          <p:cNvSpPr txBox="1">
            <a:spLocks/>
          </p:cNvSpPr>
          <p:nvPr userDrawn="1"/>
        </p:nvSpPr>
        <p:spPr bwMode="auto">
          <a:xfrm>
            <a:off x="4411650" y="1923750"/>
            <a:ext cx="800100" cy="1505250"/>
          </a:xfrm>
          <a:prstGeom prst="rect">
            <a:avLst/>
          </a:prstGeom>
          <a:noFill/>
        </p:spPr>
        <p:txBody>
          <a:bodyPr wrap="square" lIns="91440" tIns="45720" rIns="91440" bIns="45720" numCol="1"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a:lnSpc>
                <a:spcPct val="105000"/>
              </a:lnSpc>
              <a:spcAft>
                <a:spcPts val="800"/>
              </a:spcAft>
            </a:pPr>
            <a:r>
              <a:rPr lang="en-US" sz="9600" b="1" i="0" noProof="0" dirty="0">
                <a:solidFill>
                  <a:schemeClr val="tx2"/>
                </a:solidFill>
              </a:rPr>
              <a:t>“</a:t>
            </a:r>
          </a:p>
        </p:txBody>
      </p:sp>
      <p:sp>
        <p:nvSpPr>
          <p:cNvPr id="8" name="Oval 7">
            <a:extLst>
              <a:ext uri="{FF2B5EF4-FFF2-40B4-BE49-F238E27FC236}">
                <a16:creationId xmlns:a16="http://schemas.microsoft.com/office/drawing/2014/main" id="{F4F7B2FA-9CC6-4114-86A4-1AFC7AB8DC4E}"/>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9" name="Straight Connector 8">
            <a:extLst>
              <a:ext uri="{FF2B5EF4-FFF2-40B4-BE49-F238E27FC236}">
                <a16:creationId xmlns:a16="http://schemas.microsoft.com/office/drawing/2014/main" id="{95CEB9D3-1AE0-4506-94BF-5A0560B20E83}"/>
              </a:ext>
            </a:extLst>
          </p:cNvPr>
          <p:cNvCxnSpPr/>
          <p:nvPr userDrawn="1"/>
        </p:nvCxnSpPr>
        <p:spPr>
          <a:xfrm>
            <a:off x="11107057" y="6294459"/>
            <a:ext cx="0" cy="457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Slide Number Placeholder 13">
            <a:extLst>
              <a:ext uri="{FF2B5EF4-FFF2-40B4-BE49-F238E27FC236}">
                <a16:creationId xmlns:a16="http://schemas.microsoft.com/office/drawing/2014/main" id="{C22B8D4B-39B9-4EAD-AE41-4C1E961EAF81}"/>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11" name="Straight Connector 10">
            <a:extLst>
              <a:ext uri="{FF2B5EF4-FFF2-40B4-BE49-F238E27FC236}">
                <a16:creationId xmlns:a16="http://schemas.microsoft.com/office/drawing/2014/main" id="{BEEF5E30-7D94-4346-8B55-79B1AFC23045}"/>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8165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Slide Curv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2E5F57C8-1811-4EED-A1DD-F65E022CFF71}"/>
              </a:ext>
            </a:extLst>
          </p:cNvPr>
          <p:cNvSpPr>
            <a:spLocks/>
          </p:cNvSpPr>
          <p:nvPr/>
        </p:nvSpPr>
        <p:spPr bwMode="auto">
          <a:xfrm rot="20994946">
            <a:off x="-308388" y="270107"/>
            <a:ext cx="12759629" cy="3500921"/>
          </a:xfrm>
          <a:custGeom>
            <a:avLst/>
            <a:gdLst>
              <a:gd name="connsiteX0" fmla="*/ 10516035 w 12759629"/>
              <a:gd name="connsiteY0" fmla="*/ 2541856 h 3500921"/>
              <a:gd name="connsiteX1" fmla="*/ 12070532 w 12759629"/>
              <a:gd name="connsiteY1" fmla="*/ 3047516 h 3500921"/>
              <a:gd name="connsiteX2" fmla="*/ 12340450 w 12759629"/>
              <a:gd name="connsiteY2" fmla="*/ 3189806 h 3500921"/>
              <a:gd name="connsiteX3" fmla="*/ 12320059 w 12759629"/>
              <a:gd name="connsiteY3" fmla="*/ 3304463 h 3500921"/>
              <a:gd name="connsiteX4" fmla="*/ 12187055 w 12759629"/>
              <a:gd name="connsiteY4" fmla="*/ 3237627 h 3500921"/>
              <a:gd name="connsiteX5" fmla="*/ 9703854 w 12759629"/>
              <a:gd name="connsiteY5" fmla="*/ 2636906 h 3500921"/>
              <a:gd name="connsiteX6" fmla="*/ 6410869 w 12759629"/>
              <a:gd name="connsiteY6" fmla="*/ 3114646 h 3500921"/>
              <a:gd name="connsiteX7" fmla="*/ 3103029 w 12759629"/>
              <a:gd name="connsiteY7" fmla="*/ 3500820 h 3500921"/>
              <a:gd name="connsiteX8" fmla="*/ 27535 w 12759629"/>
              <a:gd name="connsiteY8" fmla="*/ 2961569 h 3500921"/>
              <a:gd name="connsiteX9" fmla="*/ 0 w 12759629"/>
              <a:gd name="connsiteY9" fmla="*/ 2948829 h 3500921"/>
              <a:gd name="connsiteX10" fmla="*/ 6084 w 12759629"/>
              <a:gd name="connsiteY10" fmla="*/ 2914623 h 3500921"/>
              <a:gd name="connsiteX11" fmla="*/ 36566 w 12759629"/>
              <a:gd name="connsiteY11" fmla="*/ 2929330 h 3500921"/>
              <a:gd name="connsiteX12" fmla="*/ 3107981 w 12759629"/>
              <a:gd name="connsiteY12" fmla="*/ 3484895 h 3500921"/>
              <a:gd name="connsiteX13" fmla="*/ 6410869 w 12759629"/>
              <a:gd name="connsiteY13" fmla="*/ 3035023 h 3500921"/>
              <a:gd name="connsiteX14" fmla="*/ 9693950 w 12759629"/>
              <a:gd name="connsiteY14" fmla="*/ 2477659 h 3500921"/>
              <a:gd name="connsiteX15" fmla="*/ 10516035 w 12759629"/>
              <a:gd name="connsiteY15" fmla="*/ 2541856 h 3500921"/>
              <a:gd name="connsiteX16" fmla="*/ 10663864 w 12759629"/>
              <a:gd name="connsiteY16" fmla="*/ 1743885 h 3500921"/>
              <a:gd name="connsiteX17" fmla="*/ 12361031 w 12759629"/>
              <a:gd name="connsiteY17" fmla="*/ 2490300 h 3500921"/>
              <a:gd name="connsiteX18" fmla="*/ 12452364 w 12759629"/>
              <a:gd name="connsiteY18" fmla="*/ 2560519 h 3500921"/>
              <a:gd name="connsiteX19" fmla="*/ 12394470 w 12759629"/>
              <a:gd name="connsiteY19" fmla="*/ 2886055 h 3500921"/>
              <a:gd name="connsiteX20" fmla="*/ 12350704 w 12759629"/>
              <a:gd name="connsiteY20" fmla="*/ 2856440 h 3500921"/>
              <a:gd name="connsiteX21" fmla="*/ 9674113 w 12759629"/>
              <a:gd name="connsiteY21" fmla="*/ 2079999 h 3500921"/>
              <a:gd name="connsiteX22" fmla="*/ 6410950 w 12759629"/>
              <a:gd name="connsiteY22" fmla="*/ 2820279 h 3500921"/>
              <a:gd name="connsiteX23" fmla="*/ 3123029 w 12759629"/>
              <a:gd name="connsiteY23" fmla="*/ 3433200 h 3500921"/>
              <a:gd name="connsiteX24" fmla="*/ 64774 w 12759629"/>
              <a:gd name="connsiteY24" fmla="*/ 2832803 h 3500921"/>
              <a:gd name="connsiteX25" fmla="*/ 24504 w 12759629"/>
              <a:gd name="connsiteY25" fmla="*/ 2811044 h 3500921"/>
              <a:gd name="connsiteX26" fmla="*/ 47732 w 12759629"/>
              <a:gd name="connsiteY26" fmla="*/ 2680435 h 3500921"/>
              <a:gd name="connsiteX27" fmla="*/ 97636 w 12759629"/>
              <a:gd name="connsiteY27" fmla="*/ 2708386 h 3500921"/>
              <a:gd name="connsiteX28" fmla="*/ 3137884 w 12759629"/>
              <a:gd name="connsiteY28" fmla="*/ 3361559 h 3500921"/>
              <a:gd name="connsiteX29" fmla="*/ 6410950 w 12759629"/>
              <a:gd name="connsiteY29" fmla="*/ 2565559 h 3500921"/>
              <a:gd name="connsiteX30" fmla="*/ 9649354 w 12759629"/>
              <a:gd name="connsiteY30" fmla="*/ 1697920 h 3500921"/>
              <a:gd name="connsiteX31" fmla="*/ 10663864 w 12759629"/>
              <a:gd name="connsiteY31" fmla="*/ 1743885 h 3500921"/>
              <a:gd name="connsiteX32" fmla="*/ 10969792 w 12759629"/>
              <a:gd name="connsiteY32" fmla="*/ 889041 h 3500921"/>
              <a:gd name="connsiteX33" fmla="*/ 12565593 w 12759629"/>
              <a:gd name="connsiteY33" fmla="*/ 1623395 h 3500921"/>
              <a:gd name="connsiteX34" fmla="*/ 12612354 w 12759629"/>
              <a:gd name="connsiteY34" fmla="*/ 1660905 h 3500921"/>
              <a:gd name="connsiteX35" fmla="*/ 12489095 w 12759629"/>
              <a:gd name="connsiteY35" fmla="*/ 2353982 h 3500921"/>
              <a:gd name="connsiteX36" fmla="*/ 12488942 w 12759629"/>
              <a:gd name="connsiteY36" fmla="*/ 2353851 h 3500921"/>
              <a:gd name="connsiteX37" fmla="*/ 9633837 w 12759629"/>
              <a:gd name="connsiteY37" fmla="*/ 1455647 h 3500921"/>
              <a:gd name="connsiteX38" fmla="*/ 6410394 w 12759629"/>
              <a:gd name="connsiteY38" fmla="*/ 2398498 h 3500921"/>
              <a:gd name="connsiteX39" fmla="*/ 3147339 w 12759629"/>
              <a:gd name="connsiteY39" fmla="*/ 3281676 h 3500921"/>
              <a:gd name="connsiteX40" fmla="*/ 120302 w 12759629"/>
              <a:gd name="connsiteY40" fmla="*/ 2620525 h 3500921"/>
              <a:gd name="connsiteX41" fmla="*/ 64391 w 12759629"/>
              <a:gd name="connsiteY41" fmla="*/ 2586765 h 3500921"/>
              <a:gd name="connsiteX42" fmla="*/ 129014 w 12759629"/>
              <a:gd name="connsiteY42" fmla="*/ 2223396 h 3500921"/>
              <a:gd name="connsiteX43" fmla="*/ 207516 w 12759629"/>
              <a:gd name="connsiteY43" fmla="*/ 2271822 h 3500921"/>
              <a:gd name="connsiteX44" fmla="*/ 3196854 w 12759629"/>
              <a:gd name="connsiteY44" fmla="*/ 2875891 h 3500921"/>
              <a:gd name="connsiteX45" fmla="*/ 6410395 w 12759629"/>
              <a:gd name="connsiteY45" fmla="*/ 1805735 h 3500921"/>
              <a:gd name="connsiteX46" fmla="*/ 9579371 w 12759629"/>
              <a:gd name="connsiteY46" fmla="*/ 846970 h 3500921"/>
              <a:gd name="connsiteX47" fmla="*/ 10969792 w 12759629"/>
              <a:gd name="connsiteY47" fmla="*/ 889041 h 3500921"/>
              <a:gd name="connsiteX48" fmla="*/ 12695153 w 12759629"/>
              <a:gd name="connsiteY48" fmla="*/ 821327 h 3500921"/>
              <a:gd name="connsiteX49" fmla="*/ 12759629 w 12759629"/>
              <a:gd name="connsiteY49" fmla="*/ 832794 h 3500921"/>
              <a:gd name="connsiteX50" fmla="*/ 12754040 w 12759629"/>
              <a:gd name="connsiteY50" fmla="*/ 864218 h 3500921"/>
              <a:gd name="connsiteX51" fmla="*/ 9634801 w 12759629"/>
              <a:gd name="connsiteY51" fmla="*/ 277064 h 3500921"/>
              <a:gd name="connsiteX52" fmla="*/ 12174055 w 12759629"/>
              <a:gd name="connsiteY52" fmla="*/ 728654 h 3500921"/>
              <a:gd name="connsiteX53" fmla="*/ 12314087 w 12759629"/>
              <a:gd name="connsiteY53" fmla="*/ 809460 h 3500921"/>
              <a:gd name="connsiteX54" fmla="*/ 12513862 w 12759629"/>
              <a:gd name="connsiteY54" fmla="*/ 939924 h 3500921"/>
              <a:gd name="connsiteX55" fmla="*/ 12714277 w 12759629"/>
              <a:gd name="connsiteY55" fmla="*/ 1087803 h 3500921"/>
              <a:gd name="connsiteX56" fmla="*/ 12643623 w 12759629"/>
              <a:gd name="connsiteY56" fmla="*/ 1485082 h 3500921"/>
              <a:gd name="connsiteX57" fmla="*/ 12600454 w 12759629"/>
              <a:gd name="connsiteY57" fmla="*/ 1452040 h 3500921"/>
              <a:gd name="connsiteX58" fmla="*/ 9589210 w 12759629"/>
              <a:gd name="connsiteY58" fmla="*/ 735230 h 3500921"/>
              <a:gd name="connsiteX59" fmla="*/ 6425088 w 12759629"/>
              <a:gd name="connsiteY59" fmla="*/ 1694315 h 3500921"/>
              <a:gd name="connsiteX60" fmla="*/ 3221352 w 12759629"/>
              <a:gd name="connsiteY60" fmla="*/ 2804625 h 3500921"/>
              <a:gd name="connsiteX61" fmla="*/ 227896 w 12759629"/>
              <a:gd name="connsiteY61" fmla="*/ 2237254 h 3500921"/>
              <a:gd name="connsiteX62" fmla="*/ 136311 w 12759629"/>
              <a:gd name="connsiteY62" fmla="*/ 2182365 h 3500921"/>
              <a:gd name="connsiteX63" fmla="*/ 209053 w 12759629"/>
              <a:gd name="connsiteY63" fmla="*/ 1773343 h 3500921"/>
              <a:gd name="connsiteX64" fmla="*/ 316297 w 12759629"/>
              <a:gd name="connsiteY64" fmla="*/ 1834690 h 3500921"/>
              <a:gd name="connsiteX65" fmla="*/ 3216401 w 12759629"/>
              <a:gd name="connsiteY65" fmla="*/ 2350950 h 3500921"/>
              <a:gd name="connsiteX66" fmla="*/ 6425087 w 12759629"/>
              <a:gd name="connsiteY66" fmla="*/ 1240640 h 3500921"/>
              <a:gd name="connsiteX67" fmla="*/ 8321580 w 12759629"/>
              <a:gd name="connsiteY67" fmla="*/ 548189 h 3500921"/>
              <a:gd name="connsiteX68" fmla="*/ 9584258 w 12759629"/>
              <a:gd name="connsiteY68" fmla="*/ 281555 h 3500921"/>
              <a:gd name="connsiteX69" fmla="*/ 8076887 w 12759629"/>
              <a:gd name="connsiteY69" fmla="*/ 0 h 3500921"/>
              <a:gd name="connsiteX70" fmla="*/ 9077142 w 12759629"/>
              <a:gd name="connsiteY70" fmla="*/ 177888 h 3500921"/>
              <a:gd name="connsiteX71" fmla="*/ 8801496 w 12759629"/>
              <a:gd name="connsiteY71" fmla="*/ 241291 h 3500921"/>
              <a:gd name="connsiteX72" fmla="*/ 6485520 w 12759629"/>
              <a:gd name="connsiteY72" fmla="*/ 1101274 h 3500921"/>
              <a:gd name="connsiteX73" fmla="*/ 3365985 w 12759629"/>
              <a:gd name="connsiteY73" fmla="*/ 2267067 h 3500921"/>
              <a:gd name="connsiteX74" fmla="*/ 393929 w 12759629"/>
              <a:gd name="connsiteY74" fmla="*/ 1766952 h 3500921"/>
              <a:gd name="connsiteX75" fmla="*/ 227146 w 12759629"/>
              <a:gd name="connsiteY75" fmla="*/ 1671603 h 3500921"/>
              <a:gd name="connsiteX76" fmla="*/ 298125 w 12759629"/>
              <a:gd name="connsiteY76" fmla="*/ 1272495 h 3500921"/>
              <a:gd name="connsiteX77" fmla="*/ 466713 w 12759629"/>
              <a:gd name="connsiteY77" fmla="*/ 1365124 h 3500921"/>
              <a:gd name="connsiteX78" fmla="*/ 3346178 w 12759629"/>
              <a:gd name="connsiteY78" fmla="*/ 1817461 h 3500921"/>
              <a:gd name="connsiteX79" fmla="*/ 6470665 w 12759629"/>
              <a:gd name="connsiteY79" fmla="*/ 651668 h 3500921"/>
              <a:gd name="connsiteX80" fmla="*/ 7856352 w 12759629"/>
              <a:gd name="connsiteY80" fmla="*/ 73683 h 350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2759629" h="3500921">
                <a:moveTo>
                  <a:pt x="10516035" y="2541856"/>
                </a:moveTo>
                <a:cubicBezTo>
                  <a:pt x="11030903" y="2624900"/>
                  <a:pt x="11548218" y="2790173"/>
                  <a:pt x="12070532" y="3047516"/>
                </a:cubicBezTo>
                <a:lnTo>
                  <a:pt x="12340450" y="3189806"/>
                </a:lnTo>
                <a:lnTo>
                  <a:pt x="12320059" y="3304463"/>
                </a:lnTo>
                <a:lnTo>
                  <a:pt x="12187055" y="3237627"/>
                </a:lnTo>
                <a:cubicBezTo>
                  <a:pt x="11350964" y="2834721"/>
                  <a:pt x="10524624" y="2642878"/>
                  <a:pt x="9703854" y="2636906"/>
                </a:cubicBezTo>
                <a:cubicBezTo>
                  <a:pt x="8604542" y="2609038"/>
                  <a:pt x="7510181" y="2915588"/>
                  <a:pt x="6410869" y="3114646"/>
                </a:cubicBezTo>
                <a:cubicBezTo>
                  <a:pt x="5311558" y="3349536"/>
                  <a:pt x="4207293" y="3484895"/>
                  <a:pt x="3103029" y="3500820"/>
                </a:cubicBezTo>
                <a:cubicBezTo>
                  <a:pt x="2072424" y="3504552"/>
                  <a:pt x="1041819" y="3406811"/>
                  <a:pt x="27535" y="2961569"/>
                </a:cubicBezTo>
                <a:lnTo>
                  <a:pt x="0" y="2948829"/>
                </a:lnTo>
                <a:lnTo>
                  <a:pt x="6084" y="2914623"/>
                </a:lnTo>
                <a:lnTo>
                  <a:pt x="36566" y="2929330"/>
                </a:lnTo>
                <a:cubicBezTo>
                  <a:pt x="1046771" y="3391821"/>
                  <a:pt x="2077376" y="3496093"/>
                  <a:pt x="3107981" y="3484895"/>
                </a:cubicBezTo>
                <a:cubicBezTo>
                  <a:pt x="4212245" y="3461008"/>
                  <a:pt x="5311557" y="3305743"/>
                  <a:pt x="6410869" y="3035023"/>
                </a:cubicBezTo>
                <a:cubicBezTo>
                  <a:pt x="7510181" y="2808097"/>
                  <a:pt x="8599590" y="2469697"/>
                  <a:pt x="9693950" y="2477659"/>
                </a:cubicBezTo>
                <a:cubicBezTo>
                  <a:pt x="9967541" y="2476664"/>
                  <a:pt x="10241440" y="2497565"/>
                  <a:pt x="10516035" y="2541856"/>
                </a:cubicBezTo>
                <a:close/>
                <a:moveTo>
                  <a:pt x="10663864" y="1743885"/>
                </a:moveTo>
                <a:cubicBezTo>
                  <a:pt x="11223806" y="1839737"/>
                  <a:pt x="11787945" y="2065808"/>
                  <a:pt x="12361031" y="2490300"/>
                </a:cubicBezTo>
                <a:lnTo>
                  <a:pt x="12452364" y="2560519"/>
                </a:lnTo>
                <a:lnTo>
                  <a:pt x="12394470" y="2886055"/>
                </a:lnTo>
                <a:lnTo>
                  <a:pt x="12350704" y="2856440"/>
                </a:lnTo>
                <a:cubicBezTo>
                  <a:pt x="11444342" y="2270184"/>
                  <a:pt x="10559227" y="2047662"/>
                  <a:pt x="9674113" y="2079999"/>
                </a:cubicBezTo>
                <a:cubicBezTo>
                  <a:pt x="8584741" y="2107859"/>
                  <a:pt x="7505273" y="2521779"/>
                  <a:pt x="6410950" y="2820279"/>
                </a:cubicBezTo>
                <a:cubicBezTo>
                  <a:pt x="5321578" y="3162559"/>
                  <a:pt x="4222304" y="3385439"/>
                  <a:pt x="3123029" y="3433200"/>
                </a:cubicBezTo>
                <a:cubicBezTo>
                  <a:pt x="2092458" y="3466780"/>
                  <a:pt x="1066240" y="3346448"/>
                  <a:pt x="64774" y="2832803"/>
                </a:cubicBezTo>
                <a:lnTo>
                  <a:pt x="24504" y="2811044"/>
                </a:lnTo>
                <a:lnTo>
                  <a:pt x="47732" y="2680435"/>
                </a:lnTo>
                <a:lnTo>
                  <a:pt x="97636" y="2708386"/>
                </a:lnTo>
                <a:cubicBezTo>
                  <a:pt x="1090380" y="3240061"/>
                  <a:pt x="2111955" y="3424990"/>
                  <a:pt x="3137884" y="3361559"/>
                </a:cubicBezTo>
                <a:cubicBezTo>
                  <a:pt x="4232207" y="3297879"/>
                  <a:pt x="5326530" y="2951619"/>
                  <a:pt x="6410950" y="2565559"/>
                </a:cubicBezTo>
                <a:cubicBezTo>
                  <a:pt x="7495369" y="2191439"/>
                  <a:pt x="8569886" y="1777519"/>
                  <a:pt x="9649354" y="1697920"/>
                </a:cubicBezTo>
                <a:cubicBezTo>
                  <a:pt x="9986687" y="1675532"/>
                  <a:pt x="10324505" y="1685793"/>
                  <a:pt x="10663864" y="1743885"/>
                </a:cubicBezTo>
                <a:close/>
                <a:moveTo>
                  <a:pt x="10969792" y="889041"/>
                </a:moveTo>
                <a:cubicBezTo>
                  <a:pt x="11494753" y="992910"/>
                  <a:pt x="12025114" y="1215559"/>
                  <a:pt x="12565593" y="1623395"/>
                </a:cubicBezTo>
                <a:lnTo>
                  <a:pt x="12612354" y="1660905"/>
                </a:lnTo>
                <a:lnTo>
                  <a:pt x="12489095" y="2353982"/>
                </a:lnTo>
                <a:lnTo>
                  <a:pt x="12488942" y="2353851"/>
                </a:lnTo>
                <a:cubicBezTo>
                  <a:pt x="11517970" y="1566603"/>
                  <a:pt x="10574007" y="1375584"/>
                  <a:pt x="9633837" y="1455647"/>
                </a:cubicBezTo>
                <a:cubicBezTo>
                  <a:pt x="8559356" y="1547147"/>
                  <a:pt x="7489826" y="1988736"/>
                  <a:pt x="6410394" y="2398498"/>
                </a:cubicBezTo>
                <a:cubicBezTo>
                  <a:pt x="5330962" y="2812239"/>
                  <a:pt x="4236674" y="3198132"/>
                  <a:pt x="3147339" y="3281676"/>
                </a:cubicBezTo>
                <a:cubicBezTo>
                  <a:pt x="2126087" y="3367457"/>
                  <a:pt x="1104834" y="3187502"/>
                  <a:pt x="120302" y="2620525"/>
                </a:cubicBezTo>
                <a:lnTo>
                  <a:pt x="64391" y="2586765"/>
                </a:lnTo>
                <a:lnTo>
                  <a:pt x="129014" y="2223396"/>
                </a:lnTo>
                <a:lnTo>
                  <a:pt x="207516" y="2271822"/>
                </a:lnTo>
                <a:cubicBezTo>
                  <a:pt x="1182202" y="2845122"/>
                  <a:pt x="2189528" y="3021347"/>
                  <a:pt x="3196854" y="2875891"/>
                </a:cubicBezTo>
                <a:cubicBezTo>
                  <a:pt x="4271335" y="2732674"/>
                  <a:pt x="5345816" y="2227432"/>
                  <a:pt x="6410395" y="1805735"/>
                </a:cubicBezTo>
                <a:cubicBezTo>
                  <a:pt x="7474973" y="1348233"/>
                  <a:pt x="8524696" y="978253"/>
                  <a:pt x="9579371" y="846970"/>
                </a:cubicBezTo>
                <a:cubicBezTo>
                  <a:pt x="10040791" y="798236"/>
                  <a:pt x="10503160" y="796713"/>
                  <a:pt x="10969792" y="889041"/>
                </a:cubicBezTo>
                <a:close/>
                <a:moveTo>
                  <a:pt x="12695153" y="821327"/>
                </a:moveTo>
                <a:lnTo>
                  <a:pt x="12759629" y="832794"/>
                </a:lnTo>
                <a:lnTo>
                  <a:pt x="12754040" y="864218"/>
                </a:lnTo>
                <a:close/>
                <a:moveTo>
                  <a:pt x="9634801" y="277064"/>
                </a:moveTo>
                <a:lnTo>
                  <a:pt x="12174055" y="728654"/>
                </a:lnTo>
                <a:lnTo>
                  <a:pt x="12314087" y="809460"/>
                </a:lnTo>
                <a:cubicBezTo>
                  <a:pt x="12380513" y="850280"/>
                  <a:pt x="12447102" y="893724"/>
                  <a:pt x="12513862" y="939924"/>
                </a:cubicBezTo>
                <a:lnTo>
                  <a:pt x="12714277" y="1087803"/>
                </a:lnTo>
                <a:lnTo>
                  <a:pt x="12643623" y="1485082"/>
                </a:lnTo>
                <a:lnTo>
                  <a:pt x="12600454" y="1452040"/>
                </a:lnTo>
                <a:cubicBezTo>
                  <a:pt x="11566786" y="703751"/>
                  <a:pt x="10577998" y="623304"/>
                  <a:pt x="9589210" y="735230"/>
                </a:cubicBezTo>
                <a:cubicBezTo>
                  <a:pt x="8534502" y="874516"/>
                  <a:pt x="7484746" y="1232681"/>
                  <a:pt x="6425088" y="1694315"/>
                </a:cubicBezTo>
                <a:cubicBezTo>
                  <a:pt x="5365430" y="2120133"/>
                  <a:pt x="4295867" y="2649420"/>
                  <a:pt x="3221352" y="2804625"/>
                </a:cubicBezTo>
                <a:cubicBezTo>
                  <a:pt x="2218638" y="2965053"/>
                  <a:pt x="1207219" y="2796697"/>
                  <a:pt x="227896" y="2237254"/>
                </a:cubicBezTo>
                <a:lnTo>
                  <a:pt x="136311" y="2182365"/>
                </a:lnTo>
                <a:lnTo>
                  <a:pt x="209053" y="1773343"/>
                </a:lnTo>
                <a:lnTo>
                  <a:pt x="316297" y="1834690"/>
                </a:lnTo>
                <a:cubicBezTo>
                  <a:pt x="1266678" y="2353048"/>
                  <a:pt x="2241539" y="2507646"/>
                  <a:pt x="3216401" y="2350950"/>
                </a:cubicBezTo>
                <a:cubicBezTo>
                  <a:pt x="4290915" y="2195745"/>
                  <a:pt x="5365428" y="1666458"/>
                  <a:pt x="6425087" y="1240640"/>
                </a:cubicBezTo>
                <a:cubicBezTo>
                  <a:pt x="7058903" y="966047"/>
                  <a:pt x="7687765" y="723291"/>
                  <a:pt x="8321580" y="548189"/>
                </a:cubicBezTo>
                <a:cubicBezTo>
                  <a:pt x="8742473" y="428801"/>
                  <a:pt x="9163364" y="337269"/>
                  <a:pt x="9584258" y="281555"/>
                </a:cubicBezTo>
                <a:close/>
                <a:moveTo>
                  <a:pt x="8076887" y="0"/>
                </a:moveTo>
                <a:lnTo>
                  <a:pt x="9077142" y="177888"/>
                </a:lnTo>
                <a:lnTo>
                  <a:pt x="8801496" y="241291"/>
                </a:lnTo>
                <a:cubicBezTo>
                  <a:pt x="8029504" y="437310"/>
                  <a:pt x="7261690" y="740197"/>
                  <a:pt x="6485520" y="1101274"/>
                </a:cubicBezTo>
                <a:cubicBezTo>
                  <a:pt x="5455578" y="1546902"/>
                  <a:pt x="4420685" y="2091999"/>
                  <a:pt x="3365985" y="2267067"/>
                </a:cubicBezTo>
                <a:cubicBezTo>
                  <a:pt x="2377204" y="2449844"/>
                  <a:pt x="1379719" y="2303903"/>
                  <a:pt x="393929" y="1766952"/>
                </a:cubicBezTo>
                <a:lnTo>
                  <a:pt x="227146" y="1671603"/>
                </a:lnTo>
                <a:lnTo>
                  <a:pt x="298125" y="1272495"/>
                </a:lnTo>
                <a:lnTo>
                  <a:pt x="466713" y="1365124"/>
                </a:lnTo>
                <a:cubicBezTo>
                  <a:pt x="1420551" y="1863855"/>
                  <a:pt x="2389893" y="1992778"/>
                  <a:pt x="3346178" y="1817461"/>
                </a:cubicBezTo>
                <a:cubicBezTo>
                  <a:pt x="4400879" y="1642393"/>
                  <a:pt x="5440723" y="1097296"/>
                  <a:pt x="6470665" y="651668"/>
                </a:cubicBezTo>
                <a:cubicBezTo>
                  <a:pt x="6931168" y="433828"/>
                  <a:pt x="7394457" y="238369"/>
                  <a:pt x="7856352" y="73683"/>
                </a:cubicBezTo>
                <a:close/>
              </a:path>
            </a:pathLst>
          </a:custGeom>
          <a:gradFill flip="none" rotWithShape="1">
            <a:gsLst>
              <a:gs pos="23000">
                <a:schemeClr val="bg2">
                  <a:alpha val="0"/>
                </a:schemeClr>
              </a:gs>
              <a:gs pos="100000">
                <a:schemeClr val="bg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US" noProof="0" dirty="0"/>
          </a:p>
        </p:txBody>
      </p:sp>
      <p:sp>
        <p:nvSpPr>
          <p:cNvPr id="2" name="Title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1776770" y="4752155"/>
            <a:ext cx="9680574" cy="1310968"/>
          </a:xfrm>
        </p:spPr>
        <p:txBody>
          <a:bodyPr vert="horz" lIns="91440" tIns="45720" rIns="91440" bIns="45720" rtlCol="0" anchor="t">
            <a:noAutofit/>
          </a:bodyPr>
          <a:lstStyle>
            <a:lvl1pPr>
              <a:lnSpc>
                <a:spcPct val="100000"/>
              </a:lnSpc>
              <a:defRPr lang="en-GB" sz="2400" b="0" i="1" spc="0">
                <a:solidFill>
                  <a:schemeClr val="tx2"/>
                </a:solidFill>
                <a:latin typeface="+mj-lt"/>
              </a:defRPr>
            </a:lvl1pPr>
          </a:lstStyle>
          <a:p>
            <a:pPr marL="0" lvl="0"/>
            <a:r>
              <a:rPr lang="en-US" noProof="0"/>
              <a:t>Quote</a:t>
            </a:r>
          </a:p>
        </p:txBody>
      </p:sp>
      <p:sp>
        <p:nvSpPr>
          <p:cNvPr id="37" name="Freeform: Shape 36">
            <a:extLst>
              <a:ext uri="{FF2B5EF4-FFF2-40B4-BE49-F238E27FC236}">
                <a16:creationId xmlns:a16="http://schemas.microsoft.com/office/drawing/2014/main" id="{85BDC404-2F32-43B2-8FF8-F44E737B7739}"/>
              </a:ext>
            </a:extLst>
          </p:cNvPr>
          <p:cNvSpPr/>
          <p:nvPr userDrawn="1"/>
        </p:nvSpPr>
        <p:spPr>
          <a:xfrm>
            <a:off x="1" y="1"/>
            <a:ext cx="4716581" cy="4149353"/>
          </a:xfrm>
          <a:custGeom>
            <a:avLst/>
            <a:gdLst>
              <a:gd name="connsiteX0" fmla="*/ 0 w 4716581"/>
              <a:gd name="connsiteY0" fmla="*/ 0 h 4149353"/>
              <a:gd name="connsiteX1" fmla="*/ 4324798 w 4716581"/>
              <a:gd name="connsiteY1" fmla="*/ 0 h 4149353"/>
              <a:gd name="connsiteX2" fmla="*/ 4385617 w 4716581"/>
              <a:gd name="connsiteY2" fmla="*/ 100111 h 4149353"/>
              <a:gd name="connsiteX3" fmla="*/ 4716581 w 4716581"/>
              <a:gd name="connsiteY3" fmla="*/ 1407189 h 4149353"/>
              <a:gd name="connsiteX4" fmla="*/ 1974417 w 4716581"/>
              <a:gd name="connsiteY4" fmla="*/ 4149353 h 4149353"/>
              <a:gd name="connsiteX5" fmla="*/ 35414 w 4716581"/>
              <a:gd name="connsiteY5" fmla="*/ 3346192 h 4149353"/>
              <a:gd name="connsiteX6" fmla="*/ 0 w 4716581"/>
              <a:gd name="connsiteY6" fmla="*/ 3307226 h 414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6581" h="4149353">
                <a:moveTo>
                  <a:pt x="0" y="0"/>
                </a:moveTo>
                <a:lnTo>
                  <a:pt x="4324798" y="0"/>
                </a:lnTo>
                <a:lnTo>
                  <a:pt x="4385617" y="100111"/>
                </a:lnTo>
                <a:cubicBezTo>
                  <a:pt x="4596688" y="488657"/>
                  <a:pt x="4716581" y="933922"/>
                  <a:pt x="4716581" y="1407189"/>
                </a:cubicBezTo>
                <a:cubicBezTo>
                  <a:pt x="4716581" y="2921644"/>
                  <a:pt x="3488872" y="4149353"/>
                  <a:pt x="1974417" y="4149353"/>
                </a:cubicBezTo>
                <a:cubicBezTo>
                  <a:pt x="1217190" y="4149353"/>
                  <a:pt x="531649" y="3842426"/>
                  <a:pt x="35414" y="3346192"/>
                </a:cubicBezTo>
                <a:lnTo>
                  <a:pt x="0" y="33072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5" name="Picture Placeholder 34">
            <a:extLst>
              <a:ext uri="{FF2B5EF4-FFF2-40B4-BE49-F238E27FC236}">
                <a16:creationId xmlns:a16="http://schemas.microsoft.com/office/drawing/2014/main" id="{87D3D51C-EF1C-4FF2-AB62-ADC1DF32A287}"/>
              </a:ext>
            </a:extLst>
          </p:cNvPr>
          <p:cNvSpPr>
            <a:spLocks noGrp="1"/>
          </p:cNvSpPr>
          <p:nvPr userDrawn="1">
            <p:ph type="pic" sz="quarter" idx="14" hasCustomPrompt="1"/>
          </p:nvPr>
        </p:nvSpPr>
        <p:spPr>
          <a:xfrm>
            <a:off x="1" y="0"/>
            <a:ext cx="4524507" cy="3957278"/>
          </a:xfrm>
          <a:custGeom>
            <a:avLst/>
            <a:gdLst>
              <a:gd name="connsiteX0" fmla="*/ 8414 w 4524507"/>
              <a:gd name="connsiteY0" fmla="*/ 0 h 3957278"/>
              <a:gd name="connsiteX1" fmla="*/ 4048912 w 4524507"/>
              <a:gd name="connsiteY1" fmla="*/ 0 h 3957278"/>
              <a:gd name="connsiteX2" fmla="*/ 4098256 w 4524507"/>
              <a:gd name="connsiteY2" fmla="*/ 65987 h 3957278"/>
              <a:gd name="connsiteX3" fmla="*/ 4524507 w 4524507"/>
              <a:gd name="connsiteY3" fmla="*/ 1461436 h 3957278"/>
              <a:gd name="connsiteX4" fmla="*/ 2028663 w 4524507"/>
              <a:gd name="connsiteY4" fmla="*/ 3957278 h 3957278"/>
              <a:gd name="connsiteX5" fmla="*/ 102748 w 4524507"/>
              <a:gd name="connsiteY5" fmla="*/ 3049023 h 3957278"/>
              <a:gd name="connsiteX6" fmla="*/ 0 w 4524507"/>
              <a:gd name="connsiteY6" fmla="*/ 2911620 h 3957278"/>
              <a:gd name="connsiteX7" fmla="*/ 0 w 4524507"/>
              <a:gd name="connsiteY7" fmla="*/ 11253 h 395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4507" h="3957278">
                <a:moveTo>
                  <a:pt x="8414" y="0"/>
                </a:moveTo>
                <a:lnTo>
                  <a:pt x="4048912" y="0"/>
                </a:lnTo>
                <a:lnTo>
                  <a:pt x="4098256" y="65987"/>
                </a:lnTo>
                <a:cubicBezTo>
                  <a:pt x="4367369" y="464326"/>
                  <a:pt x="4524507" y="944530"/>
                  <a:pt x="4524507" y="1461436"/>
                </a:cubicBezTo>
                <a:cubicBezTo>
                  <a:pt x="4524507" y="2839851"/>
                  <a:pt x="3407080" y="3957278"/>
                  <a:pt x="2028663" y="3957278"/>
                </a:cubicBezTo>
                <a:cubicBezTo>
                  <a:pt x="1253303" y="3957278"/>
                  <a:pt x="560523" y="3603717"/>
                  <a:pt x="102748" y="3049023"/>
                </a:cubicBezTo>
                <a:lnTo>
                  <a:pt x="0" y="2911620"/>
                </a:lnTo>
                <a:lnTo>
                  <a:pt x="0" y="11253"/>
                </a:lnTo>
                <a:close/>
              </a:path>
            </a:pathLst>
          </a:custGeom>
          <a:pattFill prst="dkUpDiag">
            <a:fgClr>
              <a:schemeClr val="accent3"/>
            </a:fgClr>
            <a:bgClr>
              <a:schemeClr val="accent3">
                <a:lumMod val="50000"/>
              </a:schemeClr>
            </a:bgClr>
          </a:pattFill>
        </p:spPr>
        <p:txBody>
          <a:bodyPr vert="horz" wrap="square" lIns="91440" tIns="457200" rIns="91440" bIns="45720" rtlCol="0" anchor="t" anchorCtr="1">
            <a:noAutofit/>
          </a:bodyPr>
          <a:lstStyle>
            <a:lvl1pPr>
              <a:defRPr lang="en-GB" sz="12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3" name="Text Placeholder 2">
            <a:extLst>
              <a:ext uri="{FF2B5EF4-FFF2-40B4-BE49-F238E27FC236}">
                <a16:creationId xmlns:a16="http://schemas.microsoft.com/office/drawing/2014/main" id="{1482934F-D15B-433B-8563-5A4037ECB287}"/>
              </a:ext>
            </a:extLst>
          </p:cNvPr>
          <p:cNvSpPr txBox="1">
            <a:spLocks/>
          </p:cNvSpPr>
          <p:nvPr userDrawn="1"/>
        </p:nvSpPr>
        <p:spPr bwMode="auto">
          <a:xfrm>
            <a:off x="976670" y="4475195"/>
            <a:ext cx="800100" cy="1505250"/>
          </a:xfrm>
          <a:prstGeom prst="rect">
            <a:avLst/>
          </a:prstGeom>
          <a:noFill/>
        </p:spPr>
        <p:txBody>
          <a:bodyPr wrap="square" lIns="91440" tIns="45720" rIns="91440" bIns="45720" numCol="1"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a:lnSpc>
                <a:spcPct val="105000"/>
              </a:lnSpc>
              <a:spcAft>
                <a:spcPts val="800"/>
              </a:spcAft>
            </a:pPr>
            <a:r>
              <a:rPr lang="en-US" sz="9600" b="1" i="0" noProof="0" dirty="0">
                <a:solidFill>
                  <a:schemeClr val="tx2"/>
                </a:solidFill>
              </a:rPr>
              <a:t>“</a:t>
            </a:r>
          </a:p>
        </p:txBody>
      </p:sp>
      <p:sp>
        <p:nvSpPr>
          <p:cNvPr id="38" name="Oval 37">
            <a:extLst>
              <a:ext uri="{FF2B5EF4-FFF2-40B4-BE49-F238E27FC236}">
                <a16:creationId xmlns:a16="http://schemas.microsoft.com/office/drawing/2014/main" id="{C8AD67CF-75C0-4B27-B3F2-C99382A990DA}"/>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9" name="Straight Connector 38">
            <a:extLst>
              <a:ext uri="{FF2B5EF4-FFF2-40B4-BE49-F238E27FC236}">
                <a16:creationId xmlns:a16="http://schemas.microsoft.com/office/drawing/2014/main" id="{9AD26E31-DFC7-4619-9B7C-D90ABC8CCB4A}"/>
              </a:ext>
            </a:extLst>
          </p:cNvPr>
          <p:cNvCxnSpPr/>
          <p:nvPr userDrawn="1"/>
        </p:nvCxnSpPr>
        <p:spPr>
          <a:xfrm>
            <a:off x="11107057" y="6294459"/>
            <a:ext cx="0" cy="457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Slide Number Placeholder 13">
            <a:extLst>
              <a:ext uri="{FF2B5EF4-FFF2-40B4-BE49-F238E27FC236}">
                <a16:creationId xmlns:a16="http://schemas.microsoft.com/office/drawing/2014/main" id="{BBB6659B-6CE0-4853-BB6C-1DAC306ED289}"/>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41" name="Straight Connector 40">
            <a:extLst>
              <a:ext uri="{FF2B5EF4-FFF2-40B4-BE49-F238E27FC236}">
                <a16:creationId xmlns:a16="http://schemas.microsoft.com/office/drawing/2014/main" id="{8C57D515-267D-428B-AD8D-9917FC8D1170}"/>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6023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87BE54-14DC-472D-8337-75B1A8A35BF6}"/>
              </a:ext>
            </a:extLst>
          </p:cNvPr>
          <p:cNvSpPr/>
          <p:nvPr userDrawn="1"/>
        </p:nvSpPr>
        <p:spPr>
          <a:xfrm>
            <a:off x="0" y="0"/>
            <a:ext cx="12192000" cy="6858000"/>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1"/>
          </a:solidFill>
        </p:grpSpPr>
        <p:sp>
          <p:nvSpPr>
            <p:cNvPr id="8" name="Rectangle 7">
              <a:extLst>
                <a:ext uri="{FF2B5EF4-FFF2-40B4-BE49-F238E27FC236}">
                  <a16:creationId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4" name="Freeform: Shape 13">
            <a:extLst>
              <a:ext uri="{FF2B5EF4-FFF2-40B4-BE49-F238E27FC236}">
                <a16:creationId xmlns:a16="http://schemas.microsoft.com/office/drawing/2014/main" id="{7AAA86F4-5F6B-408E-BB3A-E89D057B1437}"/>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2" name="Picture Placeholder 21">
            <a:extLst>
              <a:ext uri="{FF2B5EF4-FFF2-40B4-BE49-F238E27FC236}">
                <a16:creationId xmlns:a16="http://schemas.microsoft.com/office/drawing/2014/main" id="{94FE51EC-6EEE-4E9B-95E0-8B3BEC6560A1}"/>
              </a:ext>
            </a:extLst>
          </p:cNvPr>
          <p:cNvSpPr>
            <a:spLocks noGrp="1"/>
          </p:cNvSpPr>
          <p:nvPr>
            <p:ph type="pic" sz="quarter" idx="14" hasCustomPrompt="1"/>
          </p:nvPr>
        </p:nvSpPr>
        <p:spPr>
          <a:xfrm>
            <a:off x="2667000" y="0"/>
            <a:ext cx="6858000" cy="6858000"/>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cxnSp>
        <p:nvCxnSpPr>
          <p:cNvPr id="15" name="Straight Connector 14">
            <a:extLst>
              <a:ext uri="{FF2B5EF4-FFF2-40B4-BE49-F238E27FC236}">
                <a16:creationId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a:lnSpc>
                <a:spcPct val="80000"/>
              </a:lnSpc>
            </a:pPr>
            <a:r>
              <a:rPr lang="en-US" noProof="0"/>
              <a:t>THANK YOU</a:t>
            </a:r>
          </a:p>
        </p:txBody>
      </p:sp>
      <p:sp>
        <p:nvSpPr>
          <p:cNvPr id="5" name="Text Placeholder 4">
            <a:extLst>
              <a:ext uri="{FF2B5EF4-FFF2-40B4-BE49-F238E27FC236}">
                <a16:creationId xmlns:a16="http://schemas.microsoft.com/office/drawing/2014/main" id="{64182412-18B8-4AC3-AA61-DAFA9BEABEFB}"/>
              </a:ext>
            </a:extLst>
          </p:cNvPr>
          <p:cNvSpPr>
            <a:spLocks noGrp="1"/>
          </p:cNvSpPr>
          <p:nvPr>
            <p:ph type="body" sz="quarter" idx="15" hasCustomPrompt="1"/>
          </p:nvPr>
        </p:nvSpPr>
        <p:spPr>
          <a:xfrm>
            <a:off x="4677266" y="44227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Name</a:t>
            </a:r>
          </a:p>
        </p:txBody>
      </p:sp>
      <p:sp>
        <p:nvSpPr>
          <p:cNvPr id="17" name="Text Placeholder 4">
            <a:extLst>
              <a:ext uri="{FF2B5EF4-FFF2-40B4-BE49-F238E27FC236}">
                <a16:creationId xmlns:a16="http://schemas.microsoft.com/office/drawing/2014/main" id="{04BD3722-9C29-415A-B4F9-404DF7CA27F8}"/>
              </a:ext>
            </a:extLst>
          </p:cNvPr>
          <p:cNvSpPr>
            <a:spLocks noGrp="1"/>
          </p:cNvSpPr>
          <p:nvPr>
            <p:ph type="body" sz="quarter" idx="16" hasCustomPrompt="1"/>
          </p:nvPr>
        </p:nvSpPr>
        <p:spPr>
          <a:xfrm>
            <a:off x="4677266" y="48592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Phone</a:t>
            </a:r>
          </a:p>
        </p:txBody>
      </p:sp>
      <p:sp>
        <p:nvSpPr>
          <p:cNvPr id="18" name="Text Placeholder 4">
            <a:extLst>
              <a:ext uri="{FF2B5EF4-FFF2-40B4-BE49-F238E27FC236}">
                <a16:creationId xmlns:a16="http://schemas.microsoft.com/office/drawing/2014/main" id="{19AB0B4C-135C-4049-A378-55E85A240EF0}"/>
              </a:ext>
            </a:extLst>
          </p:cNvPr>
          <p:cNvSpPr>
            <a:spLocks noGrp="1"/>
          </p:cNvSpPr>
          <p:nvPr>
            <p:ph type="body" sz="quarter" idx="17" hasCustomPrompt="1"/>
          </p:nvPr>
        </p:nvSpPr>
        <p:spPr>
          <a:xfrm>
            <a:off x="4677266" y="52957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Email</a:t>
            </a:r>
          </a:p>
        </p:txBody>
      </p:sp>
      <p:sp>
        <p:nvSpPr>
          <p:cNvPr id="19" name="Text Placeholder 4">
            <a:extLst>
              <a:ext uri="{FF2B5EF4-FFF2-40B4-BE49-F238E27FC236}">
                <a16:creationId xmlns:a16="http://schemas.microsoft.com/office/drawing/2014/main" id="{84C52246-1E1E-45D1-870F-11BEF236798C}"/>
              </a:ext>
            </a:extLst>
          </p:cNvPr>
          <p:cNvSpPr>
            <a:spLocks noGrp="1"/>
          </p:cNvSpPr>
          <p:nvPr>
            <p:ph type="body" sz="quarter" idx="18" hasCustomPrompt="1"/>
          </p:nvPr>
        </p:nvSpPr>
        <p:spPr>
          <a:xfrm>
            <a:off x="4677266" y="5732272"/>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Website</a:t>
            </a:r>
          </a:p>
        </p:txBody>
      </p:sp>
      <p:cxnSp>
        <p:nvCxnSpPr>
          <p:cNvPr id="16" name="Straight Connector 15">
            <a:extLst>
              <a:ext uri="{FF2B5EF4-FFF2-40B4-BE49-F238E27FC236}">
                <a16:creationId xmlns:a16="http://schemas.microsoft.com/office/drawing/2014/main" id="{1F26A2B2-5127-40E8-8422-F1A7836E061C}"/>
              </a:ext>
            </a:extLst>
          </p:cNvPr>
          <p:cNvCxnSpPr/>
          <p:nvPr userDrawn="1"/>
        </p:nvCxnSpPr>
        <p:spPr>
          <a:xfrm>
            <a:off x="4516210" y="4422773"/>
            <a:ext cx="0" cy="15864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Graphic 22" descr="User" title="Icon - Presenter Name">
            <a:extLst>
              <a:ext uri="{FF2B5EF4-FFF2-40B4-BE49-F238E27FC236}">
                <a16:creationId xmlns:a16="http://schemas.microsoft.com/office/drawing/2014/main" id="{D8682255-0CCB-4829-A139-1448962118E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2357" y="4451822"/>
            <a:ext cx="218900" cy="218900"/>
          </a:xfrm>
          <a:prstGeom prst="rect">
            <a:avLst/>
          </a:prstGeom>
        </p:spPr>
      </p:pic>
      <p:pic>
        <p:nvPicPr>
          <p:cNvPr id="24" name="Graphic 23" descr="Envelope" title="Icon Presenter Email">
            <a:extLst>
              <a:ext uri="{FF2B5EF4-FFF2-40B4-BE49-F238E27FC236}">
                <a16:creationId xmlns:a16="http://schemas.microsoft.com/office/drawing/2014/main" id="{C70B540F-9BDA-45EE-8344-27F1110D8E2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92357" y="5324822"/>
            <a:ext cx="218900" cy="218900"/>
          </a:xfrm>
          <a:prstGeom prst="rect">
            <a:avLst/>
          </a:prstGeom>
        </p:spPr>
      </p:pic>
      <p:pic>
        <p:nvPicPr>
          <p:cNvPr id="25" name="Graphic 24" descr="Smart Phone" title="Icon - Presenter Phone Number">
            <a:extLst>
              <a:ext uri="{FF2B5EF4-FFF2-40B4-BE49-F238E27FC236}">
                <a16:creationId xmlns:a16="http://schemas.microsoft.com/office/drawing/2014/main" id="{F9F9D3D1-F5F6-4B04-BA68-9B89F0E1FDE6}"/>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192357" y="4888322"/>
            <a:ext cx="218900" cy="218900"/>
          </a:xfrm>
          <a:prstGeom prst="rect">
            <a:avLst/>
          </a:prstGeom>
        </p:spPr>
      </p:pic>
      <p:pic>
        <p:nvPicPr>
          <p:cNvPr id="26" name="Graphic 25" descr="Link">
            <a:extLst>
              <a:ext uri="{FF2B5EF4-FFF2-40B4-BE49-F238E27FC236}">
                <a16:creationId xmlns:a16="http://schemas.microsoft.com/office/drawing/2014/main" id="{0A350BC5-221A-4142-86A1-5B33F3184E8B}"/>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179414" y="5748378"/>
            <a:ext cx="244786" cy="244786"/>
          </a:xfrm>
          <a:prstGeom prst="rect">
            <a:avLst/>
          </a:prstGeom>
        </p:spPr>
      </p:pic>
    </p:spTree>
    <p:extLst>
      <p:ext uri="{BB962C8B-B14F-4D97-AF65-F5344CB8AC3E}">
        <p14:creationId xmlns:p14="http://schemas.microsoft.com/office/powerpoint/2010/main" val="156746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87BE54-14DC-472D-8337-75B1A8A35BF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2"/>
          </a:solidFill>
        </p:grpSpPr>
        <p:sp>
          <p:nvSpPr>
            <p:cNvPr id="8" name="Rectangle 7">
              <a:extLst>
                <a:ext uri="{FF2B5EF4-FFF2-40B4-BE49-F238E27FC236}">
                  <a16:creationId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4" name="Freeform: Shape 13">
            <a:extLst>
              <a:ext uri="{FF2B5EF4-FFF2-40B4-BE49-F238E27FC236}">
                <a16:creationId xmlns:a16="http://schemas.microsoft.com/office/drawing/2014/main" id="{7AAA86F4-5F6B-408E-BB3A-E89D057B1437}"/>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2" name="Picture Placeholder 21">
            <a:extLst>
              <a:ext uri="{FF2B5EF4-FFF2-40B4-BE49-F238E27FC236}">
                <a16:creationId xmlns:a16="http://schemas.microsoft.com/office/drawing/2014/main" id="{94FE51EC-6EEE-4E9B-95E0-8B3BEC6560A1}"/>
              </a:ext>
            </a:extLst>
          </p:cNvPr>
          <p:cNvSpPr>
            <a:spLocks noGrp="1"/>
          </p:cNvSpPr>
          <p:nvPr>
            <p:ph type="pic" sz="quarter" idx="14" hasCustomPrompt="1"/>
          </p:nvPr>
        </p:nvSpPr>
        <p:spPr>
          <a:xfrm>
            <a:off x="2667000" y="0"/>
            <a:ext cx="6858000" cy="6858000"/>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cxnSp>
        <p:nvCxnSpPr>
          <p:cNvPr id="15" name="Straight Connector 14">
            <a:extLst>
              <a:ext uri="{FF2B5EF4-FFF2-40B4-BE49-F238E27FC236}">
                <a16:creationId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a:lnSpc>
                <a:spcPct val="80000"/>
              </a:lnSpc>
            </a:pPr>
            <a:r>
              <a:rPr lang="en-US" noProof="0"/>
              <a:t>THANK YOU</a:t>
            </a:r>
          </a:p>
        </p:txBody>
      </p:sp>
      <p:sp>
        <p:nvSpPr>
          <p:cNvPr id="5" name="Text Placeholder 4">
            <a:extLst>
              <a:ext uri="{FF2B5EF4-FFF2-40B4-BE49-F238E27FC236}">
                <a16:creationId xmlns:a16="http://schemas.microsoft.com/office/drawing/2014/main" id="{64182412-18B8-4AC3-AA61-DAFA9BEABEFB}"/>
              </a:ext>
            </a:extLst>
          </p:cNvPr>
          <p:cNvSpPr>
            <a:spLocks noGrp="1"/>
          </p:cNvSpPr>
          <p:nvPr>
            <p:ph type="body" sz="quarter" idx="15" hasCustomPrompt="1"/>
          </p:nvPr>
        </p:nvSpPr>
        <p:spPr>
          <a:xfrm>
            <a:off x="4677266" y="44227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Name</a:t>
            </a:r>
          </a:p>
        </p:txBody>
      </p:sp>
      <p:sp>
        <p:nvSpPr>
          <p:cNvPr id="17" name="Text Placeholder 4">
            <a:extLst>
              <a:ext uri="{FF2B5EF4-FFF2-40B4-BE49-F238E27FC236}">
                <a16:creationId xmlns:a16="http://schemas.microsoft.com/office/drawing/2014/main" id="{04BD3722-9C29-415A-B4F9-404DF7CA27F8}"/>
              </a:ext>
            </a:extLst>
          </p:cNvPr>
          <p:cNvSpPr>
            <a:spLocks noGrp="1"/>
          </p:cNvSpPr>
          <p:nvPr>
            <p:ph type="body" sz="quarter" idx="16" hasCustomPrompt="1"/>
          </p:nvPr>
        </p:nvSpPr>
        <p:spPr>
          <a:xfrm>
            <a:off x="4677266" y="48592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Phone</a:t>
            </a:r>
          </a:p>
        </p:txBody>
      </p:sp>
      <p:sp>
        <p:nvSpPr>
          <p:cNvPr id="18" name="Text Placeholder 4">
            <a:extLst>
              <a:ext uri="{FF2B5EF4-FFF2-40B4-BE49-F238E27FC236}">
                <a16:creationId xmlns:a16="http://schemas.microsoft.com/office/drawing/2014/main" id="{19AB0B4C-135C-4049-A378-55E85A240EF0}"/>
              </a:ext>
            </a:extLst>
          </p:cNvPr>
          <p:cNvSpPr>
            <a:spLocks noGrp="1"/>
          </p:cNvSpPr>
          <p:nvPr>
            <p:ph type="body" sz="quarter" idx="17" hasCustomPrompt="1"/>
          </p:nvPr>
        </p:nvSpPr>
        <p:spPr>
          <a:xfrm>
            <a:off x="4677266" y="52957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Email</a:t>
            </a:r>
          </a:p>
        </p:txBody>
      </p:sp>
      <p:sp>
        <p:nvSpPr>
          <p:cNvPr id="19" name="Text Placeholder 4">
            <a:extLst>
              <a:ext uri="{FF2B5EF4-FFF2-40B4-BE49-F238E27FC236}">
                <a16:creationId xmlns:a16="http://schemas.microsoft.com/office/drawing/2014/main" id="{84C52246-1E1E-45D1-870F-11BEF236798C}"/>
              </a:ext>
            </a:extLst>
          </p:cNvPr>
          <p:cNvSpPr>
            <a:spLocks noGrp="1"/>
          </p:cNvSpPr>
          <p:nvPr>
            <p:ph type="body" sz="quarter" idx="18" hasCustomPrompt="1"/>
          </p:nvPr>
        </p:nvSpPr>
        <p:spPr>
          <a:xfrm>
            <a:off x="4677266" y="5732272"/>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Website</a:t>
            </a:r>
          </a:p>
        </p:txBody>
      </p:sp>
      <p:cxnSp>
        <p:nvCxnSpPr>
          <p:cNvPr id="16" name="Straight Connector 15">
            <a:extLst>
              <a:ext uri="{FF2B5EF4-FFF2-40B4-BE49-F238E27FC236}">
                <a16:creationId xmlns:a16="http://schemas.microsoft.com/office/drawing/2014/main" id="{1F26A2B2-5127-40E8-8422-F1A7836E061C}"/>
              </a:ext>
            </a:extLst>
          </p:cNvPr>
          <p:cNvCxnSpPr/>
          <p:nvPr userDrawn="1"/>
        </p:nvCxnSpPr>
        <p:spPr>
          <a:xfrm>
            <a:off x="4516210" y="4422773"/>
            <a:ext cx="0" cy="15864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Graphic 22" descr="User" title="Icon - Presenter Name">
            <a:extLst>
              <a:ext uri="{FF2B5EF4-FFF2-40B4-BE49-F238E27FC236}">
                <a16:creationId xmlns:a16="http://schemas.microsoft.com/office/drawing/2014/main" id="{D8682255-0CCB-4829-A139-1448962118E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2357" y="4451822"/>
            <a:ext cx="218900" cy="218900"/>
          </a:xfrm>
          <a:prstGeom prst="rect">
            <a:avLst/>
          </a:prstGeom>
        </p:spPr>
      </p:pic>
      <p:pic>
        <p:nvPicPr>
          <p:cNvPr id="24" name="Graphic 23" descr="Envelope" title="Icon Presenter Email">
            <a:extLst>
              <a:ext uri="{FF2B5EF4-FFF2-40B4-BE49-F238E27FC236}">
                <a16:creationId xmlns:a16="http://schemas.microsoft.com/office/drawing/2014/main" id="{C70B540F-9BDA-45EE-8344-27F1110D8E2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92357" y="5324822"/>
            <a:ext cx="218900" cy="218900"/>
          </a:xfrm>
          <a:prstGeom prst="rect">
            <a:avLst/>
          </a:prstGeom>
        </p:spPr>
      </p:pic>
      <p:pic>
        <p:nvPicPr>
          <p:cNvPr id="25" name="Graphic 24" descr="Smart Phone" title="Icon - Presenter Phone Number">
            <a:extLst>
              <a:ext uri="{FF2B5EF4-FFF2-40B4-BE49-F238E27FC236}">
                <a16:creationId xmlns:a16="http://schemas.microsoft.com/office/drawing/2014/main" id="{F9F9D3D1-F5F6-4B04-BA68-9B89F0E1FDE6}"/>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192357" y="4888322"/>
            <a:ext cx="218900" cy="218900"/>
          </a:xfrm>
          <a:prstGeom prst="rect">
            <a:avLst/>
          </a:prstGeom>
        </p:spPr>
      </p:pic>
      <p:pic>
        <p:nvPicPr>
          <p:cNvPr id="26" name="Graphic 25" descr="Link">
            <a:extLst>
              <a:ext uri="{FF2B5EF4-FFF2-40B4-BE49-F238E27FC236}">
                <a16:creationId xmlns:a16="http://schemas.microsoft.com/office/drawing/2014/main" id="{0A350BC5-221A-4142-86A1-5B33F3184E8B}"/>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179414" y="5748378"/>
            <a:ext cx="244786" cy="244786"/>
          </a:xfrm>
          <a:prstGeom prst="rect">
            <a:avLst/>
          </a:prstGeom>
        </p:spPr>
      </p:pic>
    </p:spTree>
    <p:extLst>
      <p:ext uri="{BB962C8B-B14F-4D97-AF65-F5344CB8AC3E}">
        <p14:creationId xmlns:p14="http://schemas.microsoft.com/office/powerpoint/2010/main" val="2631850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2"/>
          </a:solidFill>
        </p:grpSpPr>
        <p:sp>
          <p:nvSpPr>
            <p:cNvPr id="8" name="Rectangle 7">
              <a:extLst>
                <a:ext uri="{FF2B5EF4-FFF2-40B4-BE49-F238E27FC236}">
                  <a16:creationId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Freeform: Shape 25">
            <a:extLst>
              <a:ext uri="{FF2B5EF4-FFF2-40B4-BE49-F238E27FC236}">
                <a16:creationId xmlns:a16="http://schemas.microsoft.com/office/drawing/2014/main" id="{58E98649-FB1E-484B-911E-90A1B1AE58F1}"/>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4" name="Oval 3">
            <a:extLst>
              <a:ext uri="{FF2B5EF4-FFF2-40B4-BE49-F238E27FC236}">
                <a16:creationId xmlns:a16="http://schemas.microsoft.com/office/drawing/2014/main" id="{8371726A-1E0A-434B-A802-4FCC15A82D01}"/>
              </a:ext>
            </a:extLst>
          </p:cNvPr>
          <p:cNvSpPr/>
          <p:nvPr userDrawn="1"/>
        </p:nvSpPr>
        <p:spPr>
          <a:xfrm>
            <a:off x="2674071" y="21211"/>
            <a:ext cx="6843859" cy="6843859"/>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p>
            <a:pPr lvl="0" indent="0" algn="ctr">
              <a:lnSpc>
                <a:spcPct val="90000"/>
              </a:lnSpc>
              <a:spcBef>
                <a:spcPts val="1000"/>
              </a:spcBef>
              <a:buFont typeface="Arial" panose="020B0604020202020204" pitchFamily="34" charset="0"/>
              <a:buNone/>
            </a:pPr>
            <a:endParaRPr lang="en-US" sz="1600" noProof="0" dirty="0">
              <a:solidFill>
                <a:schemeClr val="bg1"/>
              </a:solidFill>
              <a:cs typeface="Arial" panose="020B0604020202020204" pitchFamily="34" charset="0"/>
            </a:endParaRPr>
          </a:p>
        </p:txBody>
      </p:sp>
      <p:cxnSp>
        <p:nvCxnSpPr>
          <p:cNvPr id="15" name="Straight Connector 14">
            <a:extLst>
              <a:ext uri="{FF2B5EF4-FFF2-40B4-BE49-F238E27FC236}">
                <a16:creationId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a:lnSpc>
                <a:spcPct val="80000"/>
              </a:lnSpc>
            </a:pPr>
            <a:r>
              <a:rPr lang="en-US" noProof="0"/>
              <a:t>Title</a:t>
            </a:r>
          </a:p>
        </p:txBody>
      </p:sp>
      <p:sp>
        <p:nvSpPr>
          <p:cNvPr id="3" name="Subtitle 2">
            <a:extLst>
              <a:ext uri="{FF2B5EF4-FFF2-40B4-BE49-F238E27FC236}">
                <a16:creationId xmlns:a16="http://schemas.microsoft.com/office/drawing/2014/main" id="{DD109CAD-EBE3-4421-954D-A76C885B2753}"/>
              </a:ext>
            </a:extLst>
          </p:cNvPr>
          <p:cNvSpPr>
            <a:spLocks noGrp="1"/>
          </p:cNvSpPr>
          <p:nvPr>
            <p:ph type="subTitle" idx="1" hasCustomPrompt="1"/>
          </p:nvPr>
        </p:nvSpPr>
        <p:spPr>
          <a:xfrm>
            <a:off x="3584448" y="4315968"/>
            <a:ext cx="5029200" cy="886968"/>
          </a:xfrm>
        </p:spPr>
        <p:txBody>
          <a:bodyPr vert="horz" lIns="91440" tIns="45720" rIns="91440" bIns="45720" rtlCol="0" anchor="t" anchorCtr="0">
            <a:noAutofit/>
          </a:bodyPr>
          <a:lstStyle>
            <a:lvl1pPr marL="0" indent="0" algn="ctr">
              <a:buNone/>
              <a:defRPr lang="en-GB" sz="1800" b="1" spc="300" dirty="0">
                <a:solidFill>
                  <a:schemeClr val="bg1"/>
                </a:solidFill>
                <a:latin typeface="+mn-lt"/>
                <a:cs typeface="Arial" panose="020B0604020202020204" pitchFamily="34" charset="0"/>
              </a:defRPr>
            </a:lvl1pPr>
          </a:lstStyle>
          <a:p>
            <a:pPr marL="228600" lvl="0" indent="-228600" algn="ctr"/>
            <a:r>
              <a:rPr lang="en-US" noProof="0"/>
              <a:t>Subtitle</a:t>
            </a:r>
          </a:p>
        </p:txBody>
      </p:sp>
    </p:spTree>
    <p:extLst>
      <p:ext uri="{BB962C8B-B14F-4D97-AF65-F5344CB8AC3E}">
        <p14:creationId xmlns:p14="http://schemas.microsoft.com/office/powerpoint/2010/main" val="532482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29">
              <a:extLst>
                <a:ext uri="{FF2B5EF4-FFF2-40B4-BE49-F238E27FC236}">
                  <a16:creationId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30">
              <a:extLst>
                <a:ext uri="{FF2B5EF4-FFF2-40B4-BE49-F238E27FC236}">
                  <a16:creationId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Rectangle 32">
            <a:extLst>
              <a:ext uri="{FF2B5EF4-FFF2-40B4-BE49-F238E27FC236}">
                <a16:creationId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3525520" y="246253"/>
            <a:ext cx="8094972" cy="1738877"/>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34" name="Straight Connector 33">
            <a:extLst>
              <a:ext uri="{FF2B5EF4-FFF2-40B4-BE49-F238E27FC236}">
                <a16:creationId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Freeform: Shape 46">
            <a:extLst>
              <a:ext uri="{FF2B5EF4-FFF2-40B4-BE49-F238E27FC236}">
                <a16:creationId xmlns:a16="http://schemas.microsoft.com/office/drawing/2014/main" id="{B4B03F13-A59A-4526-9D17-27A3B8C63BCD}"/>
              </a:ext>
            </a:extLst>
          </p:cNvPr>
          <p:cNvSpPr/>
          <p:nvPr userDrawn="1"/>
        </p:nvSpPr>
        <p:spPr>
          <a:xfrm>
            <a:off x="-1" y="-16064"/>
            <a:ext cx="3981692" cy="2505614"/>
          </a:xfrm>
          <a:custGeom>
            <a:avLst/>
            <a:gdLst>
              <a:gd name="connsiteX0" fmla="*/ 0 w 3981692"/>
              <a:gd name="connsiteY0" fmla="*/ 0 h 2505614"/>
              <a:gd name="connsiteX1" fmla="*/ 3978183 w 3981692"/>
              <a:gd name="connsiteY1" fmla="*/ 0 h 2505614"/>
              <a:gd name="connsiteX2" fmla="*/ 3981692 w 3981692"/>
              <a:gd name="connsiteY2" fmla="*/ 54609 h 2505614"/>
              <a:gd name="connsiteX3" fmla="*/ 862315 w 3981692"/>
              <a:gd name="connsiteY3" fmla="*/ 2505614 h 2505614"/>
              <a:gd name="connsiteX4" fmla="*/ 233652 w 3981692"/>
              <a:gd name="connsiteY4" fmla="*/ 2455818 h 2505614"/>
              <a:gd name="connsiteX5" fmla="*/ 0 w 3981692"/>
              <a:gd name="connsiteY5" fmla="*/ 2408613 h 250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1692" h="2505614">
                <a:moveTo>
                  <a:pt x="0" y="0"/>
                </a:moveTo>
                <a:lnTo>
                  <a:pt x="3978183" y="0"/>
                </a:lnTo>
                <a:lnTo>
                  <a:pt x="3981692" y="54609"/>
                </a:lnTo>
                <a:cubicBezTo>
                  <a:pt x="3981692" y="1408262"/>
                  <a:pt x="2585099" y="2505614"/>
                  <a:pt x="862315" y="2505614"/>
                </a:cubicBezTo>
                <a:cubicBezTo>
                  <a:pt x="646967" y="2505614"/>
                  <a:pt x="436716" y="2488468"/>
                  <a:pt x="233652" y="2455818"/>
                </a:cubicBezTo>
                <a:lnTo>
                  <a:pt x="0" y="24086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Freeform: Shape 44">
            <a:extLst>
              <a:ext uri="{FF2B5EF4-FFF2-40B4-BE49-F238E27FC236}">
                <a16:creationId xmlns:a16="http://schemas.microsoft.com/office/drawing/2014/main" id="{5A1E45B6-C7EC-4687-B8D8-10D1DBC47018}"/>
              </a:ext>
            </a:extLst>
          </p:cNvPr>
          <p:cNvSpPr/>
          <p:nvPr userDrawn="1"/>
        </p:nvSpPr>
        <p:spPr>
          <a:xfrm>
            <a:off x="0" y="-16063"/>
            <a:ext cx="3795148" cy="2242063"/>
          </a:xfrm>
          <a:custGeom>
            <a:avLst/>
            <a:gdLst>
              <a:gd name="connsiteX0" fmla="*/ 0 w 3795148"/>
              <a:gd name="connsiteY0" fmla="*/ 0 h 2242063"/>
              <a:gd name="connsiteX1" fmla="*/ 3795148 w 3795148"/>
              <a:gd name="connsiteY1" fmla="*/ 0 h 2242063"/>
              <a:gd name="connsiteX2" fmla="*/ 3793988 w 3795148"/>
              <a:gd name="connsiteY2" fmla="*/ 18343 h 2242063"/>
              <a:gd name="connsiteX3" fmla="*/ 708660 w 3795148"/>
              <a:gd name="connsiteY3" fmla="*/ 2242063 h 2242063"/>
              <a:gd name="connsiteX4" fmla="*/ 83632 w 3795148"/>
              <a:gd name="connsiteY4" fmla="*/ 2191740 h 2242063"/>
              <a:gd name="connsiteX5" fmla="*/ 0 w 3795148"/>
              <a:gd name="connsiteY5" fmla="*/ 2174565 h 224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5148" h="2242063">
                <a:moveTo>
                  <a:pt x="0" y="0"/>
                </a:moveTo>
                <a:lnTo>
                  <a:pt x="3795148" y="0"/>
                </a:lnTo>
                <a:lnTo>
                  <a:pt x="3793988" y="18343"/>
                </a:lnTo>
                <a:cubicBezTo>
                  <a:pt x="3635169" y="1267374"/>
                  <a:pt x="2314432" y="2242063"/>
                  <a:pt x="708660" y="2242063"/>
                </a:cubicBezTo>
                <a:cubicBezTo>
                  <a:pt x="494557" y="2242063"/>
                  <a:pt x="285522" y="2224735"/>
                  <a:pt x="83632" y="2191740"/>
                </a:cubicBezTo>
                <a:lnTo>
                  <a:pt x="0" y="2174565"/>
                </a:lnTo>
                <a:close/>
              </a:path>
            </a:pathLst>
          </a:custGeom>
          <a:pattFill prst="dkUpDiag">
            <a:fgClr>
              <a:schemeClr val="accent3"/>
            </a:fgClr>
            <a:bgClr>
              <a:schemeClr val="accent3">
                <a:lumMod val="75000"/>
              </a:schemeClr>
            </a:bgClr>
          </a:pattFill>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lvl="0" indent="0" algn="ctr">
              <a:lnSpc>
                <a:spcPct val="90000"/>
              </a:lnSpc>
              <a:spcBef>
                <a:spcPts val="1000"/>
              </a:spcBef>
              <a:buFont typeface="Arial" panose="020B0604020202020204" pitchFamily="34" charset="0"/>
              <a:buNone/>
            </a:pPr>
            <a:endParaRPr lang="en-US" sz="1600" noProof="0" dirty="0">
              <a:solidFill>
                <a:schemeClr val="bg1"/>
              </a:solidFill>
              <a:cs typeface="Arial" panose="020B0604020202020204" pitchFamily="34" charset="0"/>
            </a:endParaRPr>
          </a:p>
        </p:txBody>
      </p:sp>
      <p:sp>
        <p:nvSpPr>
          <p:cNvPr id="48" name="Content Placeholder 2">
            <a:extLst>
              <a:ext uri="{FF2B5EF4-FFF2-40B4-BE49-F238E27FC236}">
                <a16:creationId xmlns:a16="http://schemas.microsoft.com/office/drawing/2014/main" id="{E8536E4F-F1FA-484F-8F59-EAADF8904D0B}"/>
              </a:ext>
            </a:extLst>
          </p:cNvPr>
          <p:cNvSpPr>
            <a:spLocks noGrp="1"/>
          </p:cNvSpPr>
          <p:nvPr>
            <p:ph idx="1"/>
          </p:nvPr>
        </p:nvSpPr>
        <p:spPr>
          <a:xfrm>
            <a:off x="838199" y="2346039"/>
            <a:ext cx="10782283" cy="383092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48100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29">
              <a:extLst>
                <a:ext uri="{FF2B5EF4-FFF2-40B4-BE49-F238E27FC236}">
                  <a16:creationId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30">
              <a:extLst>
                <a:ext uri="{FF2B5EF4-FFF2-40B4-BE49-F238E27FC236}">
                  <a16:creationId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Rectangle 32">
            <a:extLst>
              <a:ext uri="{FF2B5EF4-FFF2-40B4-BE49-F238E27FC236}">
                <a16:creationId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3525520" y="246253"/>
            <a:ext cx="8094972" cy="1738877"/>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34" name="Straight Connector 33">
            <a:extLst>
              <a:ext uri="{FF2B5EF4-FFF2-40B4-BE49-F238E27FC236}">
                <a16:creationId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4FC3C941-0608-44BE-A293-C20D8B8805D4}"/>
              </a:ext>
            </a:extLst>
          </p:cNvPr>
          <p:cNvSpPr/>
          <p:nvPr userDrawn="1"/>
        </p:nvSpPr>
        <p:spPr>
          <a:xfrm>
            <a:off x="0" y="-1"/>
            <a:ext cx="4587349" cy="2419039"/>
          </a:xfrm>
          <a:custGeom>
            <a:avLst/>
            <a:gdLst>
              <a:gd name="connsiteX0" fmla="*/ 0 w 4587349"/>
              <a:gd name="connsiteY0" fmla="*/ 0 h 2419039"/>
              <a:gd name="connsiteX1" fmla="*/ 4587349 w 4587349"/>
              <a:gd name="connsiteY1" fmla="*/ 0 h 2419039"/>
              <a:gd name="connsiteX2" fmla="*/ 4562933 w 4587349"/>
              <a:gd name="connsiteY2" fmla="*/ 72160 h 2419039"/>
              <a:gd name="connsiteX3" fmla="*/ 1203311 w 4587349"/>
              <a:gd name="connsiteY3" fmla="*/ 2419039 h 2419039"/>
              <a:gd name="connsiteX4" fmla="*/ 139724 w 4587349"/>
              <a:gd name="connsiteY4" fmla="*/ 2258240 h 2419039"/>
              <a:gd name="connsiteX5" fmla="*/ 0 w 4587349"/>
              <a:gd name="connsiteY5" fmla="*/ 2207100 h 241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7349" h="2419039">
                <a:moveTo>
                  <a:pt x="0" y="0"/>
                </a:moveTo>
                <a:lnTo>
                  <a:pt x="4587349" y="0"/>
                </a:lnTo>
                <a:lnTo>
                  <a:pt x="4562933" y="72160"/>
                </a:lnTo>
                <a:cubicBezTo>
                  <a:pt x="4061488" y="1441670"/>
                  <a:pt x="2746538" y="2419039"/>
                  <a:pt x="1203311" y="2419039"/>
                </a:cubicBezTo>
                <a:cubicBezTo>
                  <a:pt x="832937" y="2419039"/>
                  <a:pt x="475711" y="2362743"/>
                  <a:pt x="139724" y="2258240"/>
                </a:cubicBezTo>
                <a:lnTo>
                  <a:pt x="0" y="2207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Freeform: Shape 40">
            <a:extLst>
              <a:ext uri="{FF2B5EF4-FFF2-40B4-BE49-F238E27FC236}">
                <a16:creationId xmlns:a16="http://schemas.microsoft.com/office/drawing/2014/main" id="{A7107B1B-15F6-4743-8E90-18A0DC2B964E}"/>
              </a:ext>
            </a:extLst>
          </p:cNvPr>
          <p:cNvSpPr/>
          <p:nvPr userDrawn="1"/>
        </p:nvSpPr>
        <p:spPr>
          <a:xfrm>
            <a:off x="0" y="1"/>
            <a:ext cx="4341402" cy="2228445"/>
          </a:xfrm>
          <a:custGeom>
            <a:avLst/>
            <a:gdLst>
              <a:gd name="connsiteX0" fmla="*/ 0 w 4341402"/>
              <a:gd name="connsiteY0" fmla="*/ 0 h 2228445"/>
              <a:gd name="connsiteX1" fmla="*/ 4341402 w 4341402"/>
              <a:gd name="connsiteY1" fmla="*/ 0 h 2228445"/>
              <a:gd name="connsiteX2" fmla="*/ 4293306 w 4341402"/>
              <a:gd name="connsiteY2" fmla="*/ 133775 h 2228445"/>
              <a:gd name="connsiteX3" fmla="*/ 1300374 w 4341402"/>
              <a:gd name="connsiteY3" fmla="*/ 2224065 h 2228445"/>
              <a:gd name="connsiteX4" fmla="*/ 1124323 w 4341402"/>
              <a:gd name="connsiteY4" fmla="*/ 2228445 h 2228445"/>
              <a:gd name="connsiteX5" fmla="*/ 1124242 w 4341402"/>
              <a:gd name="connsiteY5" fmla="*/ 2228445 h 2228445"/>
              <a:gd name="connsiteX6" fmla="*/ 948190 w 4341402"/>
              <a:gd name="connsiteY6" fmla="*/ 2224065 h 2228445"/>
              <a:gd name="connsiteX7" fmla="*/ 106705 w 4341402"/>
              <a:gd name="connsiteY7" fmla="*/ 2077045 h 2228445"/>
              <a:gd name="connsiteX8" fmla="*/ 0 w 4341402"/>
              <a:gd name="connsiteY8" fmla="*/ 2041514 h 222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1402" h="2228445">
                <a:moveTo>
                  <a:pt x="0" y="0"/>
                </a:moveTo>
                <a:lnTo>
                  <a:pt x="4341402" y="0"/>
                </a:lnTo>
                <a:lnTo>
                  <a:pt x="4293306" y="133775"/>
                </a:lnTo>
                <a:cubicBezTo>
                  <a:pt x="3804175" y="1311915"/>
                  <a:pt x="2656408" y="2156418"/>
                  <a:pt x="1300374" y="2224065"/>
                </a:cubicBezTo>
                <a:lnTo>
                  <a:pt x="1124323" y="2228445"/>
                </a:lnTo>
                <a:lnTo>
                  <a:pt x="1124242" y="2228445"/>
                </a:lnTo>
                <a:lnTo>
                  <a:pt x="948190" y="2224065"/>
                </a:lnTo>
                <a:cubicBezTo>
                  <a:pt x="656570" y="2209517"/>
                  <a:pt x="374582" y="2159041"/>
                  <a:pt x="106705" y="2077045"/>
                </a:cubicBezTo>
                <a:lnTo>
                  <a:pt x="0" y="2041514"/>
                </a:lnTo>
                <a:close/>
              </a:path>
            </a:pathLst>
          </a:custGeom>
          <a:pattFill prst="dkUpDiag">
            <a:fgClr>
              <a:schemeClr val="accent3"/>
            </a:fgClr>
            <a:bgClr>
              <a:schemeClr val="accent3">
                <a:lumMod val="75000"/>
              </a:schemeClr>
            </a:bgClr>
          </a:pattFill>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lvl="0" indent="0" algn="ctr">
              <a:lnSpc>
                <a:spcPct val="90000"/>
              </a:lnSpc>
              <a:spcBef>
                <a:spcPts val="1000"/>
              </a:spcBef>
              <a:buFont typeface="Arial" panose="020B0604020202020204" pitchFamily="34" charset="0"/>
              <a:buNone/>
            </a:pPr>
            <a:endParaRPr lang="en-US" sz="1600" noProof="0" dirty="0">
              <a:solidFill>
                <a:schemeClr val="bg1"/>
              </a:solidFill>
              <a:cs typeface="Arial" panose="020B0604020202020204" pitchFamily="34" charset="0"/>
            </a:endParaRPr>
          </a:p>
        </p:txBody>
      </p:sp>
      <p:sp>
        <p:nvSpPr>
          <p:cNvPr id="20" name="Content Placeholder 2">
            <a:extLst>
              <a:ext uri="{FF2B5EF4-FFF2-40B4-BE49-F238E27FC236}">
                <a16:creationId xmlns:a16="http://schemas.microsoft.com/office/drawing/2014/main" id="{2CACE3D1-F863-4422-B475-730B2AEA7127}"/>
              </a:ext>
            </a:extLst>
          </p:cNvPr>
          <p:cNvSpPr>
            <a:spLocks noGrp="1"/>
          </p:cNvSpPr>
          <p:nvPr>
            <p:ph sz="half" idx="1"/>
          </p:nvPr>
        </p:nvSpPr>
        <p:spPr>
          <a:xfrm>
            <a:off x="838200" y="2437325"/>
            <a:ext cx="5181600" cy="37396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3">
            <a:extLst>
              <a:ext uri="{FF2B5EF4-FFF2-40B4-BE49-F238E27FC236}">
                <a16:creationId xmlns:a16="http://schemas.microsoft.com/office/drawing/2014/main" id="{C6DDB857-67CE-4444-B436-F7A2F6E061D9}"/>
              </a:ext>
            </a:extLst>
          </p:cNvPr>
          <p:cNvSpPr>
            <a:spLocks noGrp="1"/>
          </p:cNvSpPr>
          <p:nvPr>
            <p:ph sz="half" idx="2"/>
          </p:nvPr>
        </p:nvSpPr>
        <p:spPr>
          <a:xfrm>
            <a:off x="6438886" y="2404377"/>
            <a:ext cx="5181600" cy="377258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9642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Rectangle 19">
            <a:extLst>
              <a:ext uri="{FF2B5EF4-FFF2-40B4-BE49-F238E27FC236}">
                <a16:creationId xmlns:a16="http://schemas.microsoft.com/office/drawing/2014/main" id="{7271D27F-F18F-48D4-ABF0-157A76F8D909}"/>
              </a:ext>
            </a:extLst>
          </p:cNvPr>
          <p:cNvSpPr/>
          <p:nvPr userDrawn="1"/>
        </p:nvSpPr>
        <p:spPr>
          <a:xfrm>
            <a:off x="0" y="0"/>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A53B37E2-51CB-4B16-865A-4404D1562370}"/>
              </a:ext>
            </a:extLst>
          </p:cNvPr>
          <p:cNvSpPr/>
          <p:nvPr/>
        </p:nvSpPr>
        <p:spPr>
          <a:xfrm>
            <a:off x="5323076" y="997893"/>
            <a:ext cx="6868924" cy="5860108"/>
          </a:xfrm>
          <a:custGeom>
            <a:avLst/>
            <a:gdLst>
              <a:gd name="connsiteX0" fmla="*/ 3874977 w 6868924"/>
              <a:gd name="connsiteY0" fmla="*/ 0 h 5860108"/>
              <a:gd name="connsiteX1" fmla="*/ 6865098 w 6868924"/>
              <a:gd name="connsiteY1" fmla="*/ 1410132 h 5860108"/>
              <a:gd name="connsiteX2" fmla="*/ 6868924 w 6868924"/>
              <a:gd name="connsiteY2" fmla="*/ 1415249 h 5860108"/>
              <a:gd name="connsiteX3" fmla="*/ 6868924 w 6868924"/>
              <a:gd name="connsiteY3" fmla="*/ 5860108 h 5860108"/>
              <a:gd name="connsiteX4" fmla="*/ 551579 w 6868924"/>
              <a:gd name="connsiteY4" fmla="*/ 5860108 h 5860108"/>
              <a:gd name="connsiteX5" fmla="*/ 467689 w 6868924"/>
              <a:gd name="connsiteY5" fmla="*/ 5722022 h 5860108"/>
              <a:gd name="connsiteX6" fmla="*/ 0 w 6868924"/>
              <a:gd name="connsiteY6" fmla="*/ 3874977 h 5860108"/>
              <a:gd name="connsiteX7" fmla="*/ 3874977 w 6868924"/>
              <a:gd name="connsiteY7" fmla="*/ 0 h 586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8924" h="5860108">
                <a:moveTo>
                  <a:pt x="3874977" y="0"/>
                </a:moveTo>
                <a:cubicBezTo>
                  <a:pt x="5078778" y="0"/>
                  <a:pt x="6154370" y="548929"/>
                  <a:pt x="6865098" y="1410132"/>
                </a:cubicBezTo>
                <a:lnTo>
                  <a:pt x="6868924" y="1415249"/>
                </a:lnTo>
                <a:lnTo>
                  <a:pt x="6868924" y="5860108"/>
                </a:lnTo>
                <a:lnTo>
                  <a:pt x="551579" y="5860108"/>
                </a:lnTo>
                <a:lnTo>
                  <a:pt x="467689" y="5722022"/>
                </a:lnTo>
                <a:cubicBezTo>
                  <a:pt x="169423" y="5172963"/>
                  <a:pt x="0" y="4543756"/>
                  <a:pt x="0" y="3874977"/>
                </a:cubicBezTo>
                <a:cubicBezTo>
                  <a:pt x="0" y="1734886"/>
                  <a:pt x="1734886" y="0"/>
                  <a:pt x="38749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9" name="Picture Placeholder 18">
            <a:extLst>
              <a:ext uri="{FF2B5EF4-FFF2-40B4-BE49-F238E27FC236}">
                <a16:creationId xmlns:a16="http://schemas.microsoft.com/office/drawing/2014/main" id="{4EAA5535-A3DD-490B-B233-9C9B84EECD13}"/>
              </a:ext>
            </a:extLst>
          </p:cNvPr>
          <p:cNvSpPr>
            <a:spLocks noGrp="1"/>
          </p:cNvSpPr>
          <p:nvPr>
            <p:ph type="pic" idx="1"/>
          </p:nvPr>
        </p:nvSpPr>
        <p:spPr>
          <a:xfrm>
            <a:off x="5576326" y="1251145"/>
            <a:ext cx="6615674" cy="5596389"/>
          </a:xfrm>
          <a:custGeom>
            <a:avLst/>
            <a:gdLst>
              <a:gd name="connsiteX0" fmla="*/ 3621727 w 6615674"/>
              <a:gd name="connsiteY0" fmla="*/ 0 h 5596389"/>
              <a:gd name="connsiteX1" fmla="*/ 6416428 w 6615674"/>
              <a:gd name="connsiteY1" fmla="*/ 1317972 h 5596389"/>
              <a:gd name="connsiteX2" fmla="*/ 6615674 w 6615674"/>
              <a:gd name="connsiteY2" fmla="*/ 1584421 h 5596389"/>
              <a:gd name="connsiteX3" fmla="*/ 6615674 w 6615674"/>
              <a:gd name="connsiteY3" fmla="*/ 5596389 h 5596389"/>
              <a:gd name="connsiteX4" fmla="*/ 587989 w 6615674"/>
              <a:gd name="connsiteY4" fmla="*/ 5596389 h 5596389"/>
              <a:gd name="connsiteX5" fmla="*/ 437123 w 6615674"/>
              <a:gd name="connsiteY5" fmla="*/ 5348058 h 5596389"/>
              <a:gd name="connsiteX6" fmla="*/ 0 w 6615674"/>
              <a:gd name="connsiteY6" fmla="*/ 3621727 h 5596389"/>
              <a:gd name="connsiteX7" fmla="*/ 3621727 w 6615674"/>
              <a:gd name="connsiteY7" fmla="*/ 0 h 559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674" h="5596389">
                <a:moveTo>
                  <a:pt x="3621727" y="0"/>
                </a:moveTo>
                <a:cubicBezTo>
                  <a:pt x="4746854" y="0"/>
                  <a:pt x="5752150" y="513054"/>
                  <a:pt x="6416428" y="1317972"/>
                </a:cubicBezTo>
                <a:lnTo>
                  <a:pt x="6615674" y="1584421"/>
                </a:lnTo>
                <a:lnTo>
                  <a:pt x="6615674" y="5596389"/>
                </a:lnTo>
                <a:lnTo>
                  <a:pt x="587989" y="5596389"/>
                </a:lnTo>
                <a:lnTo>
                  <a:pt x="437123" y="5348058"/>
                </a:lnTo>
                <a:cubicBezTo>
                  <a:pt x="158350" y="4834883"/>
                  <a:pt x="0" y="4246798"/>
                  <a:pt x="0" y="3621727"/>
                </a:cubicBezTo>
                <a:cubicBezTo>
                  <a:pt x="0" y="1621502"/>
                  <a:pt x="1621502" y="0"/>
                  <a:pt x="3621727" y="0"/>
                </a:cubicBezTo>
                <a:close/>
              </a:path>
            </a:pathLst>
          </a:custGeom>
          <a:pattFill prst="dkUpDiag">
            <a:fgClr>
              <a:schemeClr val="accent3"/>
            </a:fgClr>
            <a:bgClr>
              <a:schemeClr val="accent3">
                <a:lumMod val="75000"/>
              </a:schemeClr>
            </a:bgClr>
          </a:pattFill>
        </p:spPr>
        <p:txBody>
          <a:bodyPr vert="horz" wrap="square" lIns="274320" tIns="640080" rIns="91440" bIns="45720" rtlCol="0" anchor="ctr" anchorCtr="1">
            <a:noAutofit/>
          </a:bodyPr>
          <a:lstStyle>
            <a:lvl1pPr>
              <a:defRPr lang="en-US" sz="1600">
                <a:solidFill>
                  <a:schemeClr val="bg1"/>
                </a:solidFill>
                <a:cs typeface="Arial" panose="020B0604020202020204" pitchFamily="34" charset="0"/>
              </a:defRPr>
            </a:lvl1pPr>
          </a:lstStyle>
          <a:p>
            <a:pPr marL="0" lvl="0" indent="0" algn="ctr">
              <a:buNone/>
            </a:pPr>
            <a:r>
              <a:rPr lang="en-US" noProof="0" dirty="0"/>
              <a:t>Click icon to add picture</a:t>
            </a:r>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640079" y="504419"/>
            <a:ext cx="5144927"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17" name="Text Placeholder 3">
            <a:extLst>
              <a:ext uri="{FF2B5EF4-FFF2-40B4-BE49-F238E27FC236}">
                <a16:creationId xmlns:a16="http://schemas.microsoft.com/office/drawing/2014/main" id="{F108634F-AB43-4931-97E0-C7125C9FD35A}"/>
              </a:ext>
            </a:extLst>
          </p:cNvPr>
          <p:cNvSpPr>
            <a:spLocks noGrp="1"/>
          </p:cNvSpPr>
          <p:nvPr>
            <p:ph type="body" sz="half" idx="2"/>
          </p:nvPr>
        </p:nvSpPr>
        <p:spPr>
          <a:xfrm>
            <a:off x="640080" y="2489548"/>
            <a:ext cx="4131946" cy="33794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3377778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29">
              <a:extLst>
                <a:ext uri="{FF2B5EF4-FFF2-40B4-BE49-F238E27FC236}">
                  <a16:creationId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30">
              <a:extLst>
                <a:ext uri="{FF2B5EF4-FFF2-40B4-BE49-F238E27FC236}">
                  <a16:creationId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Rectangle 32">
            <a:extLst>
              <a:ext uri="{FF2B5EF4-FFF2-40B4-BE49-F238E27FC236}">
                <a16:creationId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3525520" y="246253"/>
            <a:ext cx="8094972" cy="1738877"/>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34" name="Straight Connector 33">
            <a:extLst>
              <a:ext uri="{FF2B5EF4-FFF2-40B4-BE49-F238E27FC236}">
                <a16:creationId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4FC3C941-0608-44BE-A293-C20D8B8805D4}"/>
              </a:ext>
            </a:extLst>
          </p:cNvPr>
          <p:cNvSpPr/>
          <p:nvPr userDrawn="1"/>
        </p:nvSpPr>
        <p:spPr>
          <a:xfrm>
            <a:off x="0" y="-1"/>
            <a:ext cx="4587349" cy="2419039"/>
          </a:xfrm>
          <a:custGeom>
            <a:avLst/>
            <a:gdLst>
              <a:gd name="connsiteX0" fmla="*/ 0 w 4587349"/>
              <a:gd name="connsiteY0" fmla="*/ 0 h 2419039"/>
              <a:gd name="connsiteX1" fmla="*/ 4587349 w 4587349"/>
              <a:gd name="connsiteY1" fmla="*/ 0 h 2419039"/>
              <a:gd name="connsiteX2" fmla="*/ 4562933 w 4587349"/>
              <a:gd name="connsiteY2" fmla="*/ 72160 h 2419039"/>
              <a:gd name="connsiteX3" fmla="*/ 1203311 w 4587349"/>
              <a:gd name="connsiteY3" fmla="*/ 2419039 h 2419039"/>
              <a:gd name="connsiteX4" fmla="*/ 139724 w 4587349"/>
              <a:gd name="connsiteY4" fmla="*/ 2258240 h 2419039"/>
              <a:gd name="connsiteX5" fmla="*/ 0 w 4587349"/>
              <a:gd name="connsiteY5" fmla="*/ 2207100 h 241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7349" h="2419039">
                <a:moveTo>
                  <a:pt x="0" y="0"/>
                </a:moveTo>
                <a:lnTo>
                  <a:pt x="4587349" y="0"/>
                </a:lnTo>
                <a:lnTo>
                  <a:pt x="4562933" y="72160"/>
                </a:lnTo>
                <a:cubicBezTo>
                  <a:pt x="4061488" y="1441670"/>
                  <a:pt x="2746538" y="2419039"/>
                  <a:pt x="1203311" y="2419039"/>
                </a:cubicBezTo>
                <a:cubicBezTo>
                  <a:pt x="832937" y="2419039"/>
                  <a:pt x="475711" y="2362743"/>
                  <a:pt x="139724" y="2258240"/>
                </a:cubicBezTo>
                <a:lnTo>
                  <a:pt x="0" y="2207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Freeform: Shape 40">
            <a:extLst>
              <a:ext uri="{FF2B5EF4-FFF2-40B4-BE49-F238E27FC236}">
                <a16:creationId xmlns:a16="http://schemas.microsoft.com/office/drawing/2014/main" id="{A7107B1B-15F6-4743-8E90-18A0DC2B964E}"/>
              </a:ext>
            </a:extLst>
          </p:cNvPr>
          <p:cNvSpPr/>
          <p:nvPr userDrawn="1"/>
        </p:nvSpPr>
        <p:spPr>
          <a:xfrm>
            <a:off x="0" y="1"/>
            <a:ext cx="4341402" cy="2228445"/>
          </a:xfrm>
          <a:custGeom>
            <a:avLst/>
            <a:gdLst>
              <a:gd name="connsiteX0" fmla="*/ 0 w 4341402"/>
              <a:gd name="connsiteY0" fmla="*/ 0 h 2228445"/>
              <a:gd name="connsiteX1" fmla="*/ 4341402 w 4341402"/>
              <a:gd name="connsiteY1" fmla="*/ 0 h 2228445"/>
              <a:gd name="connsiteX2" fmla="*/ 4293306 w 4341402"/>
              <a:gd name="connsiteY2" fmla="*/ 133775 h 2228445"/>
              <a:gd name="connsiteX3" fmla="*/ 1300374 w 4341402"/>
              <a:gd name="connsiteY3" fmla="*/ 2224065 h 2228445"/>
              <a:gd name="connsiteX4" fmla="*/ 1124323 w 4341402"/>
              <a:gd name="connsiteY4" fmla="*/ 2228445 h 2228445"/>
              <a:gd name="connsiteX5" fmla="*/ 1124242 w 4341402"/>
              <a:gd name="connsiteY5" fmla="*/ 2228445 h 2228445"/>
              <a:gd name="connsiteX6" fmla="*/ 948190 w 4341402"/>
              <a:gd name="connsiteY6" fmla="*/ 2224065 h 2228445"/>
              <a:gd name="connsiteX7" fmla="*/ 106705 w 4341402"/>
              <a:gd name="connsiteY7" fmla="*/ 2077045 h 2228445"/>
              <a:gd name="connsiteX8" fmla="*/ 0 w 4341402"/>
              <a:gd name="connsiteY8" fmla="*/ 2041514 h 222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1402" h="2228445">
                <a:moveTo>
                  <a:pt x="0" y="0"/>
                </a:moveTo>
                <a:lnTo>
                  <a:pt x="4341402" y="0"/>
                </a:lnTo>
                <a:lnTo>
                  <a:pt x="4293306" y="133775"/>
                </a:lnTo>
                <a:cubicBezTo>
                  <a:pt x="3804175" y="1311915"/>
                  <a:pt x="2656408" y="2156418"/>
                  <a:pt x="1300374" y="2224065"/>
                </a:cubicBezTo>
                <a:lnTo>
                  <a:pt x="1124323" y="2228445"/>
                </a:lnTo>
                <a:lnTo>
                  <a:pt x="1124242" y="2228445"/>
                </a:lnTo>
                <a:lnTo>
                  <a:pt x="948190" y="2224065"/>
                </a:lnTo>
                <a:cubicBezTo>
                  <a:pt x="656570" y="2209517"/>
                  <a:pt x="374582" y="2159041"/>
                  <a:pt x="106705" y="2077045"/>
                </a:cubicBezTo>
                <a:lnTo>
                  <a:pt x="0" y="2041514"/>
                </a:lnTo>
                <a:close/>
              </a:path>
            </a:pathLst>
          </a:custGeom>
          <a:pattFill prst="dkUpDiag">
            <a:fgClr>
              <a:schemeClr val="accent3"/>
            </a:fgClr>
            <a:bgClr>
              <a:schemeClr val="accent3">
                <a:lumMod val="75000"/>
              </a:schemeClr>
            </a:bgClr>
          </a:pattFill>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lvl="0" indent="0" algn="ctr">
              <a:lnSpc>
                <a:spcPct val="90000"/>
              </a:lnSpc>
              <a:spcBef>
                <a:spcPts val="1000"/>
              </a:spcBef>
              <a:buFont typeface="Arial" panose="020B0604020202020204" pitchFamily="34" charset="0"/>
              <a:buNone/>
            </a:pPr>
            <a:endParaRPr lang="en-US" sz="1600" noProof="0" dirty="0">
              <a:solidFill>
                <a:schemeClr val="bg1"/>
              </a:solidFill>
              <a:cs typeface="Arial" panose="020B0604020202020204" pitchFamily="34" charset="0"/>
            </a:endParaRPr>
          </a:p>
        </p:txBody>
      </p:sp>
      <p:sp>
        <p:nvSpPr>
          <p:cNvPr id="29" name="Text Placeholder 2">
            <a:extLst>
              <a:ext uri="{FF2B5EF4-FFF2-40B4-BE49-F238E27FC236}">
                <a16:creationId xmlns:a16="http://schemas.microsoft.com/office/drawing/2014/main" id="{BF7D2858-2046-4CAD-A3EE-D0A4D0F2CA14}"/>
              </a:ext>
            </a:extLst>
          </p:cNvPr>
          <p:cNvSpPr>
            <a:spLocks noGrp="1"/>
          </p:cNvSpPr>
          <p:nvPr>
            <p:ph type="body" idx="1"/>
          </p:nvPr>
        </p:nvSpPr>
        <p:spPr>
          <a:xfrm>
            <a:off x="839788" y="2123331"/>
            <a:ext cx="5157787" cy="6266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5" name="Content Placeholder 3">
            <a:extLst>
              <a:ext uri="{FF2B5EF4-FFF2-40B4-BE49-F238E27FC236}">
                <a16:creationId xmlns:a16="http://schemas.microsoft.com/office/drawing/2014/main" id="{2A9DBBF8-4A18-4CB1-A8AC-30C9B5308076}"/>
              </a:ext>
            </a:extLst>
          </p:cNvPr>
          <p:cNvSpPr>
            <a:spLocks noGrp="1"/>
          </p:cNvSpPr>
          <p:nvPr>
            <p:ph sz="half" idx="2"/>
          </p:nvPr>
        </p:nvSpPr>
        <p:spPr>
          <a:xfrm>
            <a:off x="839788" y="2839199"/>
            <a:ext cx="5157787" cy="335046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 name="Text Placeholder 4">
            <a:extLst>
              <a:ext uri="{FF2B5EF4-FFF2-40B4-BE49-F238E27FC236}">
                <a16:creationId xmlns:a16="http://schemas.microsoft.com/office/drawing/2014/main" id="{D3E81B2D-A79D-4DC3-B7DF-1E1E0F58E481}"/>
              </a:ext>
            </a:extLst>
          </p:cNvPr>
          <p:cNvSpPr>
            <a:spLocks noGrp="1"/>
          </p:cNvSpPr>
          <p:nvPr>
            <p:ph type="body" sz="quarter" idx="3"/>
          </p:nvPr>
        </p:nvSpPr>
        <p:spPr>
          <a:xfrm>
            <a:off x="6437304" y="2123331"/>
            <a:ext cx="5183188" cy="6266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7" name="Content Placeholder 5">
            <a:extLst>
              <a:ext uri="{FF2B5EF4-FFF2-40B4-BE49-F238E27FC236}">
                <a16:creationId xmlns:a16="http://schemas.microsoft.com/office/drawing/2014/main" id="{8C0B65ED-88D9-4E01-AD11-24590E2C7EF7}"/>
              </a:ext>
            </a:extLst>
          </p:cNvPr>
          <p:cNvSpPr>
            <a:spLocks noGrp="1"/>
          </p:cNvSpPr>
          <p:nvPr>
            <p:ph sz="quarter" idx="4"/>
          </p:nvPr>
        </p:nvSpPr>
        <p:spPr>
          <a:xfrm>
            <a:off x="6437304" y="2839199"/>
            <a:ext cx="5183188" cy="335046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561436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Rectangle 19">
            <a:extLst>
              <a:ext uri="{FF2B5EF4-FFF2-40B4-BE49-F238E27FC236}">
                <a16:creationId xmlns:a16="http://schemas.microsoft.com/office/drawing/2014/main" id="{7271D27F-F18F-48D4-ABF0-157A76F8D909}"/>
              </a:ext>
            </a:extLst>
          </p:cNvPr>
          <p:cNvSpPr/>
          <p:nvPr userDrawn="1"/>
        </p:nvSpPr>
        <p:spPr>
          <a:xfrm>
            <a:off x="0" y="0"/>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A53B37E2-51CB-4B16-865A-4404D1562370}"/>
              </a:ext>
            </a:extLst>
          </p:cNvPr>
          <p:cNvSpPr/>
          <p:nvPr/>
        </p:nvSpPr>
        <p:spPr>
          <a:xfrm>
            <a:off x="5323076" y="997893"/>
            <a:ext cx="6868924" cy="5860108"/>
          </a:xfrm>
          <a:custGeom>
            <a:avLst/>
            <a:gdLst>
              <a:gd name="connsiteX0" fmla="*/ 3874977 w 6868924"/>
              <a:gd name="connsiteY0" fmla="*/ 0 h 5860108"/>
              <a:gd name="connsiteX1" fmla="*/ 6865098 w 6868924"/>
              <a:gd name="connsiteY1" fmla="*/ 1410132 h 5860108"/>
              <a:gd name="connsiteX2" fmla="*/ 6868924 w 6868924"/>
              <a:gd name="connsiteY2" fmla="*/ 1415249 h 5860108"/>
              <a:gd name="connsiteX3" fmla="*/ 6868924 w 6868924"/>
              <a:gd name="connsiteY3" fmla="*/ 5860108 h 5860108"/>
              <a:gd name="connsiteX4" fmla="*/ 551579 w 6868924"/>
              <a:gd name="connsiteY4" fmla="*/ 5860108 h 5860108"/>
              <a:gd name="connsiteX5" fmla="*/ 467689 w 6868924"/>
              <a:gd name="connsiteY5" fmla="*/ 5722022 h 5860108"/>
              <a:gd name="connsiteX6" fmla="*/ 0 w 6868924"/>
              <a:gd name="connsiteY6" fmla="*/ 3874977 h 5860108"/>
              <a:gd name="connsiteX7" fmla="*/ 3874977 w 6868924"/>
              <a:gd name="connsiteY7" fmla="*/ 0 h 586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8924" h="5860108">
                <a:moveTo>
                  <a:pt x="3874977" y="0"/>
                </a:moveTo>
                <a:cubicBezTo>
                  <a:pt x="5078778" y="0"/>
                  <a:pt x="6154370" y="548929"/>
                  <a:pt x="6865098" y="1410132"/>
                </a:cubicBezTo>
                <a:lnTo>
                  <a:pt x="6868924" y="1415249"/>
                </a:lnTo>
                <a:lnTo>
                  <a:pt x="6868924" y="5860108"/>
                </a:lnTo>
                <a:lnTo>
                  <a:pt x="551579" y="5860108"/>
                </a:lnTo>
                <a:lnTo>
                  <a:pt x="467689" y="5722022"/>
                </a:lnTo>
                <a:cubicBezTo>
                  <a:pt x="169423" y="5172963"/>
                  <a:pt x="0" y="4543756"/>
                  <a:pt x="0" y="3874977"/>
                </a:cubicBezTo>
                <a:cubicBezTo>
                  <a:pt x="0" y="1734886"/>
                  <a:pt x="1734886" y="0"/>
                  <a:pt x="38749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9" name="Picture Placeholder 28">
            <a:extLst>
              <a:ext uri="{FF2B5EF4-FFF2-40B4-BE49-F238E27FC236}">
                <a16:creationId xmlns:a16="http://schemas.microsoft.com/office/drawing/2014/main" id="{9BB6343A-FD10-4841-94C8-487A8E7E71C7}"/>
              </a:ext>
            </a:extLst>
          </p:cNvPr>
          <p:cNvSpPr>
            <a:spLocks noGrp="1"/>
          </p:cNvSpPr>
          <p:nvPr userDrawn="1">
            <p:ph type="pic" sz="quarter" idx="14" hasCustomPrompt="1"/>
          </p:nvPr>
        </p:nvSpPr>
        <p:spPr>
          <a:xfrm>
            <a:off x="5576326" y="1251144"/>
            <a:ext cx="6615674" cy="5625145"/>
          </a:xfrm>
          <a:custGeom>
            <a:avLst/>
            <a:gdLst>
              <a:gd name="connsiteX0" fmla="*/ 3621727 w 6615674"/>
              <a:gd name="connsiteY0" fmla="*/ 0 h 5625145"/>
              <a:gd name="connsiteX1" fmla="*/ 6416428 w 6615674"/>
              <a:gd name="connsiteY1" fmla="*/ 1317972 h 5625145"/>
              <a:gd name="connsiteX2" fmla="*/ 6615674 w 6615674"/>
              <a:gd name="connsiteY2" fmla="*/ 1584421 h 5625145"/>
              <a:gd name="connsiteX3" fmla="*/ 6615674 w 6615674"/>
              <a:gd name="connsiteY3" fmla="*/ 5625145 h 5625145"/>
              <a:gd name="connsiteX4" fmla="*/ 605458 w 6615674"/>
              <a:gd name="connsiteY4" fmla="*/ 5625145 h 5625145"/>
              <a:gd name="connsiteX5" fmla="*/ 437123 w 6615674"/>
              <a:gd name="connsiteY5" fmla="*/ 5348058 h 5625145"/>
              <a:gd name="connsiteX6" fmla="*/ 0 w 6615674"/>
              <a:gd name="connsiteY6" fmla="*/ 3621727 h 5625145"/>
              <a:gd name="connsiteX7" fmla="*/ 3621727 w 6615674"/>
              <a:gd name="connsiteY7" fmla="*/ 0 h 562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674" h="5625145">
                <a:moveTo>
                  <a:pt x="3621727" y="0"/>
                </a:moveTo>
                <a:cubicBezTo>
                  <a:pt x="4746854" y="0"/>
                  <a:pt x="5752150" y="513054"/>
                  <a:pt x="6416428" y="1317972"/>
                </a:cubicBezTo>
                <a:lnTo>
                  <a:pt x="6615674" y="1584421"/>
                </a:lnTo>
                <a:lnTo>
                  <a:pt x="6615674" y="5625145"/>
                </a:lnTo>
                <a:lnTo>
                  <a:pt x="605458" y="5625145"/>
                </a:lnTo>
                <a:lnTo>
                  <a:pt x="437123" y="5348058"/>
                </a:lnTo>
                <a:cubicBezTo>
                  <a:pt x="158350" y="4834883"/>
                  <a:pt x="0" y="4246798"/>
                  <a:pt x="0" y="3621727"/>
                </a:cubicBezTo>
                <a:cubicBezTo>
                  <a:pt x="0" y="1621502"/>
                  <a:pt x="1621502" y="0"/>
                  <a:pt x="3621727" y="0"/>
                </a:cubicBezTo>
                <a:close/>
              </a:path>
            </a:pathLst>
          </a:custGeom>
          <a:pattFill prst="dkUpDiag">
            <a:fgClr>
              <a:schemeClr val="accent3"/>
            </a:fgClr>
            <a:bgClr>
              <a:schemeClr val="accent3">
                <a:lumMod val="75000"/>
              </a:schemeClr>
            </a:bgClr>
          </a:pattFill>
        </p:spPr>
        <p:txBody>
          <a:bodyPr vert="horz" wrap="square" lIns="274320" tIns="64008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640079" y="504419"/>
            <a:ext cx="5144927"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19" name="Text Placeholder 18">
            <a:extLst>
              <a:ext uri="{FF2B5EF4-FFF2-40B4-BE49-F238E27FC236}">
                <a16:creationId xmlns:a16="http://schemas.microsoft.com/office/drawing/2014/main" id="{19F3BCA0-0088-459C-B430-8B531ECC563B}"/>
              </a:ext>
            </a:extLst>
          </p:cNvPr>
          <p:cNvSpPr>
            <a:spLocks noGrp="1"/>
          </p:cNvSpPr>
          <p:nvPr>
            <p:ph type="body" sz="quarter" idx="15"/>
          </p:nvPr>
        </p:nvSpPr>
        <p:spPr>
          <a:xfrm>
            <a:off x="640080" y="2526124"/>
            <a:ext cx="3801966" cy="3653188"/>
          </a:xfrm>
        </p:spPr>
        <p:txBody>
          <a:bodyPr vert="horz" lIns="0" tIns="0" rIns="0" bIns="0" rtlCol="0">
            <a:noAutofit/>
          </a:bodyPr>
          <a:lstStyle>
            <a:lvl1pPr marL="0" indent="0">
              <a:lnSpc>
                <a:spcPct val="95000"/>
              </a:lnSpc>
              <a:spcBef>
                <a:spcPts val="600"/>
              </a:spcBef>
              <a:spcAft>
                <a:spcPts val="600"/>
              </a:spcAft>
              <a:buNone/>
              <a:defRPr lang="en-US" sz="1400" dirty="0" smtClean="0">
                <a:latin typeface="+mn-lt"/>
                <a:cs typeface="Arial" panose="020B0604020202020204" pitchFamily="34" charset="0"/>
              </a:defRPr>
            </a:lvl1pPr>
          </a:lstStyle>
          <a:p>
            <a:pPr lvl="0">
              <a:spcBef>
                <a:spcPts val="1200"/>
              </a:spcBef>
              <a:spcAft>
                <a:spcPts val="1200"/>
              </a:spcAft>
            </a:pPr>
            <a:r>
              <a:rPr lang="en-US" noProof="0"/>
              <a:t>Click to edit Master text styles</a:t>
            </a:r>
          </a:p>
        </p:txBody>
      </p:sp>
    </p:spTree>
    <p:extLst>
      <p:ext uri="{BB962C8B-B14F-4D97-AF65-F5344CB8AC3E}">
        <p14:creationId xmlns:p14="http://schemas.microsoft.com/office/powerpoint/2010/main" val="3527018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1" name="Freeform: Shape 20">
            <a:extLst>
              <a:ext uri="{FF2B5EF4-FFF2-40B4-BE49-F238E27FC236}">
                <a16:creationId xmlns:a16="http://schemas.microsoft.com/office/drawing/2014/main" id="{76ABD40F-74C4-48BF-BEBE-FD456D424166}"/>
              </a:ext>
            </a:extLst>
          </p:cNvPr>
          <p:cNvSpPr/>
          <p:nvPr userDrawn="1"/>
        </p:nvSpPr>
        <p:spPr>
          <a:xfrm>
            <a:off x="4846320" y="0"/>
            <a:ext cx="7345680" cy="6907322"/>
          </a:xfrm>
          <a:custGeom>
            <a:avLst/>
            <a:gdLst>
              <a:gd name="connsiteX0" fmla="*/ 3543489 w 7345680"/>
              <a:gd name="connsiteY0" fmla="*/ 0 h 6907322"/>
              <a:gd name="connsiteX1" fmla="*/ 5432871 w 7345680"/>
              <a:gd name="connsiteY1" fmla="*/ 0 h 6907322"/>
              <a:gd name="connsiteX2" fmla="*/ 5609846 w 7345680"/>
              <a:gd name="connsiteY2" fmla="*/ 40446 h 6907322"/>
              <a:gd name="connsiteX3" fmla="*/ 7343079 w 7345680"/>
              <a:gd name="connsiteY3" fmla="*/ 915371 h 6907322"/>
              <a:gd name="connsiteX4" fmla="*/ 7345680 w 7345680"/>
              <a:gd name="connsiteY4" fmla="*/ 917602 h 6907322"/>
              <a:gd name="connsiteX5" fmla="*/ 7345680 w 7345680"/>
              <a:gd name="connsiteY5" fmla="*/ 6907322 h 6907322"/>
              <a:gd name="connsiteX6" fmla="*/ 822371 w 7345680"/>
              <a:gd name="connsiteY6" fmla="*/ 6907322 h 6907322"/>
              <a:gd name="connsiteX7" fmla="*/ 766511 w 7345680"/>
              <a:gd name="connsiteY7" fmla="*/ 6829539 h 6907322"/>
              <a:gd name="connsiteX8" fmla="*/ 0 w 7345680"/>
              <a:gd name="connsiteY8" fmla="*/ 4344739 h 6907322"/>
              <a:gd name="connsiteX9" fmla="*/ 3366514 w 7345680"/>
              <a:gd name="connsiteY9" fmla="*/ 40446 h 690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5680" h="6907322">
                <a:moveTo>
                  <a:pt x="3543489" y="0"/>
                </a:moveTo>
                <a:lnTo>
                  <a:pt x="5432871" y="0"/>
                </a:lnTo>
                <a:lnTo>
                  <a:pt x="5609846" y="40446"/>
                </a:lnTo>
                <a:cubicBezTo>
                  <a:pt x="6255171" y="204854"/>
                  <a:pt x="6844336" y="507805"/>
                  <a:pt x="7343079" y="915371"/>
                </a:cubicBezTo>
                <a:lnTo>
                  <a:pt x="7345680" y="917602"/>
                </a:lnTo>
                <a:lnTo>
                  <a:pt x="7345680" y="6907322"/>
                </a:lnTo>
                <a:lnTo>
                  <a:pt x="822371" y="6907322"/>
                </a:lnTo>
                <a:lnTo>
                  <a:pt x="766511" y="6829539"/>
                </a:lnTo>
                <a:cubicBezTo>
                  <a:pt x="282576" y="6120238"/>
                  <a:pt x="0" y="5265165"/>
                  <a:pt x="0" y="4344739"/>
                </a:cubicBezTo>
                <a:cubicBezTo>
                  <a:pt x="0" y="2273781"/>
                  <a:pt x="1430540" y="533670"/>
                  <a:pt x="3366514" y="4044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a16="http://schemas.microsoft.com/office/drawing/2014/main" id="{7271D27F-F18F-48D4-ABF0-157A76F8D909}"/>
              </a:ext>
            </a:extLst>
          </p:cNvPr>
          <p:cNvSpPr/>
          <p:nvPr userDrawn="1"/>
        </p:nvSpPr>
        <p:spPr>
          <a:xfrm>
            <a:off x="0" y="0"/>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839788" y="504419"/>
            <a:ext cx="4006532"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18" name="Freeform: Shape 17">
            <a:extLst>
              <a:ext uri="{FF2B5EF4-FFF2-40B4-BE49-F238E27FC236}">
                <a16:creationId xmlns:a16="http://schemas.microsoft.com/office/drawing/2014/main" id="{298BAA80-2B02-4FB1-AE39-6D8426AB4FB7}"/>
              </a:ext>
            </a:extLst>
          </p:cNvPr>
          <p:cNvSpPr/>
          <p:nvPr userDrawn="1"/>
        </p:nvSpPr>
        <p:spPr>
          <a:xfrm>
            <a:off x="5323076" y="314025"/>
            <a:ext cx="6868924" cy="6593297"/>
          </a:xfrm>
          <a:custGeom>
            <a:avLst/>
            <a:gdLst>
              <a:gd name="connsiteX0" fmla="*/ 4079984 w 6868924"/>
              <a:gd name="connsiteY0" fmla="*/ 0 h 6593297"/>
              <a:gd name="connsiteX1" fmla="*/ 6675233 w 6868924"/>
              <a:gd name="connsiteY1" fmla="*/ 931670 h 6593297"/>
              <a:gd name="connsiteX2" fmla="*/ 6868924 w 6868924"/>
              <a:gd name="connsiteY2" fmla="*/ 1107709 h 6593297"/>
              <a:gd name="connsiteX3" fmla="*/ 6868924 w 6868924"/>
              <a:gd name="connsiteY3" fmla="*/ 6593297 h 6593297"/>
              <a:gd name="connsiteX4" fmla="*/ 867282 w 6868924"/>
              <a:gd name="connsiteY4" fmla="*/ 6593297 h 6593297"/>
              <a:gd name="connsiteX5" fmla="*/ 810549 w 6868924"/>
              <a:gd name="connsiteY5" fmla="*/ 6521104 h 6593297"/>
              <a:gd name="connsiteX6" fmla="*/ 0 w 6868924"/>
              <a:gd name="connsiteY6" fmla="*/ 4079984 h 6593297"/>
              <a:gd name="connsiteX7" fmla="*/ 4079984 w 6868924"/>
              <a:gd name="connsiteY7" fmla="*/ 0 h 659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8924" h="6593297">
                <a:moveTo>
                  <a:pt x="4079984" y="0"/>
                </a:moveTo>
                <a:cubicBezTo>
                  <a:pt x="5065808" y="0"/>
                  <a:pt x="5969971" y="349636"/>
                  <a:pt x="6675233" y="931670"/>
                </a:cubicBezTo>
                <a:lnTo>
                  <a:pt x="6868924" y="1107709"/>
                </a:lnTo>
                <a:lnTo>
                  <a:pt x="6868924" y="6593297"/>
                </a:lnTo>
                <a:lnTo>
                  <a:pt x="867282" y="6593297"/>
                </a:lnTo>
                <a:lnTo>
                  <a:pt x="810549" y="6521104"/>
                </a:lnTo>
                <a:cubicBezTo>
                  <a:pt x="301472" y="5840388"/>
                  <a:pt x="0" y="4995393"/>
                  <a:pt x="0" y="4079984"/>
                </a:cubicBezTo>
                <a:cubicBezTo>
                  <a:pt x="0" y="1826671"/>
                  <a:pt x="1826671" y="0"/>
                  <a:pt x="4079984" y="0"/>
                </a:cubicBezTo>
                <a:close/>
              </a:path>
            </a:pathLst>
          </a:custGeom>
          <a:pattFill prst="dkUpDiag">
            <a:fgClr>
              <a:schemeClr val="accent3"/>
            </a:fgClr>
            <a:bgClr>
              <a:schemeClr val="accent3">
                <a:lumMod val="75000"/>
              </a:schemeClr>
            </a:bgClr>
          </a:pattFill>
        </p:spPr>
        <p:txBody>
          <a:bodyPr vert="horz" wrap="square" lIns="274320" tIns="640080" rIns="91440" bIns="45720" rtlCol="0" anchor="t" anchorCtr="1">
            <a:noAutofit/>
          </a:bodyPr>
          <a:lstStyle/>
          <a:p>
            <a:pPr lvl="0" indent="0" algn="ctr">
              <a:lnSpc>
                <a:spcPct val="90000"/>
              </a:lnSpc>
              <a:spcBef>
                <a:spcPts val="1000"/>
              </a:spcBef>
              <a:buFont typeface="Arial" panose="020B0604020202020204" pitchFamily="34" charset="0"/>
              <a:buNone/>
            </a:pPr>
            <a:endParaRPr lang="en-US" sz="1600" noProof="0" dirty="0">
              <a:solidFill>
                <a:schemeClr val="bg1"/>
              </a:solidFill>
              <a:cs typeface="Arial" panose="020B0604020202020204" pitchFamily="34" charset="0"/>
            </a:endParaRPr>
          </a:p>
        </p:txBody>
      </p:sp>
      <p:sp>
        <p:nvSpPr>
          <p:cNvPr id="22" name="Content Placeholder 2">
            <a:extLst>
              <a:ext uri="{FF2B5EF4-FFF2-40B4-BE49-F238E27FC236}">
                <a16:creationId xmlns:a16="http://schemas.microsoft.com/office/drawing/2014/main" id="{B7859439-9F65-4FE4-AFB1-B03529453190}"/>
              </a:ext>
            </a:extLst>
          </p:cNvPr>
          <p:cNvSpPr>
            <a:spLocks noGrp="1"/>
          </p:cNvSpPr>
          <p:nvPr>
            <p:ph idx="1"/>
          </p:nvPr>
        </p:nvSpPr>
        <p:spPr>
          <a:xfrm>
            <a:off x="6635592" y="1480710"/>
            <a:ext cx="5144928" cy="4698602"/>
          </a:xfrm>
        </p:spPr>
        <p:txBody>
          <a:bodyPr anchor="t">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Text Placeholder 3">
            <a:extLst>
              <a:ext uri="{FF2B5EF4-FFF2-40B4-BE49-F238E27FC236}">
                <a16:creationId xmlns:a16="http://schemas.microsoft.com/office/drawing/2014/main" id="{02002298-DFBB-481C-BB65-B2B03B0D823A}"/>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649324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29">
              <a:extLst>
                <a:ext uri="{FF2B5EF4-FFF2-40B4-BE49-F238E27FC236}">
                  <a16:creationId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30">
              <a:extLst>
                <a:ext uri="{FF2B5EF4-FFF2-40B4-BE49-F238E27FC236}">
                  <a16:creationId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Rectangle 32">
            <a:extLst>
              <a:ext uri="{FF2B5EF4-FFF2-40B4-BE49-F238E27FC236}">
                <a16:creationId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34" name="Straight Connector 33">
            <a:extLst>
              <a:ext uri="{FF2B5EF4-FFF2-40B4-BE49-F238E27FC236}">
                <a16:creationId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7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and Two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Rectangle 19">
            <a:extLst>
              <a:ext uri="{FF2B5EF4-FFF2-40B4-BE49-F238E27FC236}">
                <a16:creationId xmlns:a16="http://schemas.microsoft.com/office/drawing/2014/main" id="{7271D27F-F18F-48D4-ABF0-157A76F8D909}"/>
              </a:ext>
            </a:extLst>
          </p:cNvPr>
          <p:cNvSpPr/>
          <p:nvPr userDrawn="1"/>
        </p:nvSpPr>
        <p:spPr>
          <a:xfrm>
            <a:off x="0" y="1"/>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Freeform: Shape 37">
            <a:extLst>
              <a:ext uri="{FF2B5EF4-FFF2-40B4-BE49-F238E27FC236}">
                <a16:creationId xmlns:a16="http://schemas.microsoft.com/office/drawing/2014/main" id="{50027EDB-1D1D-4165-80FC-FDCCD04FF30D}"/>
              </a:ext>
            </a:extLst>
          </p:cNvPr>
          <p:cNvSpPr/>
          <p:nvPr userDrawn="1"/>
        </p:nvSpPr>
        <p:spPr>
          <a:xfrm>
            <a:off x="-1" y="1"/>
            <a:ext cx="4779964" cy="6413064"/>
          </a:xfrm>
          <a:custGeom>
            <a:avLst/>
            <a:gdLst>
              <a:gd name="connsiteX0" fmla="*/ 0 w 4779964"/>
              <a:gd name="connsiteY0" fmla="*/ 0 h 6413064"/>
              <a:gd name="connsiteX1" fmla="*/ 3376101 w 4779964"/>
              <a:gd name="connsiteY1" fmla="*/ 0 h 6413064"/>
              <a:gd name="connsiteX2" fmla="*/ 3478395 w 4779964"/>
              <a:gd name="connsiteY2" fmla="*/ 76494 h 6413064"/>
              <a:gd name="connsiteX3" fmla="*/ 4779964 w 4779964"/>
              <a:gd name="connsiteY3" fmla="*/ 2836412 h 6413064"/>
              <a:gd name="connsiteX4" fmla="*/ 1203312 w 4779964"/>
              <a:gd name="connsiteY4" fmla="*/ 6413064 h 6413064"/>
              <a:gd name="connsiteX5" fmla="*/ 139725 w 4779964"/>
              <a:gd name="connsiteY5" fmla="*/ 6252265 h 6413064"/>
              <a:gd name="connsiteX6" fmla="*/ 0 w 4779964"/>
              <a:gd name="connsiteY6" fmla="*/ 6204987 h 641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964" h="6413064">
                <a:moveTo>
                  <a:pt x="0" y="0"/>
                </a:moveTo>
                <a:lnTo>
                  <a:pt x="3376101" y="0"/>
                </a:lnTo>
                <a:lnTo>
                  <a:pt x="3478395" y="76494"/>
                </a:lnTo>
                <a:cubicBezTo>
                  <a:pt x="4273296" y="732504"/>
                  <a:pt x="4779964" y="1725289"/>
                  <a:pt x="4779964" y="2836412"/>
                </a:cubicBezTo>
                <a:cubicBezTo>
                  <a:pt x="4779964" y="4811742"/>
                  <a:pt x="3178642" y="6413064"/>
                  <a:pt x="1203312" y="6413064"/>
                </a:cubicBezTo>
                <a:cubicBezTo>
                  <a:pt x="832938" y="6413064"/>
                  <a:pt x="475712" y="6356768"/>
                  <a:pt x="139725" y="6252265"/>
                </a:cubicBezTo>
                <a:lnTo>
                  <a:pt x="0" y="62049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40" name="Picture Placeholder 39">
            <a:extLst>
              <a:ext uri="{FF2B5EF4-FFF2-40B4-BE49-F238E27FC236}">
                <a16:creationId xmlns:a16="http://schemas.microsoft.com/office/drawing/2014/main" id="{5588DAC9-9605-47F7-AA27-84E30747CFFD}"/>
              </a:ext>
            </a:extLst>
          </p:cNvPr>
          <p:cNvSpPr>
            <a:spLocks noGrp="1"/>
          </p:cNvSpPr>
          <p:nvPr userDrawn="1">
            <p:ph type="pic" sz="quarter" idx="14" hasCustomPrompt="1"/>
          </p:nvPr>
        </p:nvSpPr>
        <p:spPr>
          <a:xfrm>
            <a:off x="-1" y="2"/>
            <a:ext cx="4546212" cy="6179311"/>
          </a:xfrm>
          <a:custGeom>
            <a:avLst/>
            <a:gdLst>
              <a:gd name="connsiteX0" fmla="*/ 0 w 4546212"/>
              <a:gd name="connsiteY0" fmla="*/ 0 h 6179311"/>
              <a:gd name="connsiteX1" fmla="*/ 2966308 w 4546212"/>
              <a:gd name="connsiteY1" fmla="*/ 0 h 6179311"/>
              <a:gd name="connsiteX2" fmla="*/ 3072360 w 4546212"/>
              <a:gd name="connsiteY2" fmla="*/ 64428 h 6179311"/>
              <a:gd name="connsiteX3" fmla="*/ 4546212 w 4546212"/>
              <a:gd name="connsiteY3" fmla="*/ 2836412 h 6179311"/>
              <a:gd name="connsiteX4" fmla="*/ 1203313 w 4546212"/>
              <a:gd name="connsiteY4" fmla="*/ 6179311 h 6179311"/>
              <a:gd name="connsiteX5" fmla="*/ 53912 w 4546212"/>
              <a:gd name="connsiteY5" fmla="*/ 5976465 h 6179311"/>
              <a:gd name="connsiteX6" fmla="*/ 0 w 4546212"/>
              <a:gd name="connsiteY6" fmla="*/ 5955208 h 617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6212" h="6179311">
                <a:moveTo>
                  <a:pt x="0" y="0"/>
                </a:moveTo>
                <a:lnTo>
                  <a:pt x="2966308" y="0"/>
                </a:lnTo>
                <a:lnTo>
                  <a:pt x="3072360" y="64428"/>
                </a:lnTo>
                <a:cubicBezTo>
                  <a:pt x="3961577" y="665171"/>
                  <a:pt x="4546212" y="1682517"/>
                  <a:pt x="4546212" y="2836412"/>
                </a:cubicBezTo>
                <a:cubicBezTo>
                  <a:pt x="4546212" y="4682644"/>
                  <a:pt x="3049545" y="6179311"/>
                  <a:pt x="1203313" y="6179311"/>
                </a:cubicBezTo>
                <a:cubicBezTo>
                  <a:pt x="799450" y="6179311"/>
                  <a:pt x="412314" y="6107693"/>
                  <a:pt x="53912" y="5976465"/>
                </a:cubicBezTo>
                <a:lnTo>
                  <a:pt x="0" y="5955208"/>
                </a:lnTo>
                <a:close/>
              </a:path>
            </a:pathLst>
          </a:custGeom>
          <a:pattFill prst="dkUpDiag">
            <a:fgClr>
              <a:schemeClr val="accent3"/>
            </a:fgClr>
            <a:bgClr>
              <a:schemeClr val="accent3">
                <a:lumMod val="75000"/>
              </a:schemeClr>
            </a:bgClr>
          </a:pattFill>
        </p:spPr>
        <p:txBody>
          <a:bodyPr vert="horz" wrap="square" lIns="0" tIns="1097280" rIns="91440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5215796" y="504419"/>
            <a:ext cx="6404696"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Arial" panose="020B0604020202020204" pitchFamily="34" charset="0"/>
                <a:cs typeface="Arial" panose="020B0604020202020204" pitchFamily="34" charset="0"/>
              </a:defRPr>
            </a:lvl1pPr>
          </a:lstStyle>
          <a:p>
            <a:fld id="{DCB4E619-4CA9-4A22-920F-20396BF50470}" type="slidenum">
              <a:rPr lang="en-US" noProof="0" smtClean="0"/>
              <a:pPr/>
              <a:t>‹#›</a:t>
            </a:fld>
            <a:endParaRPr lang="en-US" noProof="0" dirty="0"/>
          </a:p>
        </p:txBody>
      </p:sp>
      <p:sp>
        <p:nvSpPr>
          <p:cNvPr id="28" name="Text Placeholder 18">
            <a:extLst>
              <a:ext uri="{FF2B5EF4-FFF2-40B4-BE49-F238E27FC236}">
                <a16:creationId xmlns:a16="http://schemas.microsoft.com/office/drawing/2014/main" id="{80494784-E07F-4E9E-941E-43AEB2F5F20B}"/>
              </a:ext>
            </a:extLst>
          </p:cNvPr>
          <p:cNvSpPr>
            <a:spLocks noGrp="1"/>
          </p:cNvSpPr>
          <p:nvPr>
            <p:ph type="body" sz="quarter" idx="20"/>
          </p:nvPr>
        </p:nvSpPr>
        <p:spPr>
          <a:xfrm>
            <a:off x="5215796"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a:t>Click to edit Master text styles</a:t>
            </a:r>
          </a:p>
        </p:txBody>
      </p:sp>
      <p:sp>
        <p:nvSpPr>
          <p:cNvPr id="29" name="Text Placeholder 18">
            <a:extLst>
              <a:ext uri="{FF2B5EF4-FFF2-40B4-BE49-F238E27FC236}">
                <a16:creationId xmlns:a16="http://schemas.microsoft.com/office/drawing/2014/main" id="{39D8D742-FDDB-4DD7-B481-22264BEA4513}"/>
              </a:ext>
            </a:extLst>
          </p:cNvPr>
          <p:cNvSpPr>
            <a:spLocks noGrp="1"/>
          </p:cNvSpPr>
          <p:nvPr>
            <p:ph type="body" sz="quarter" idx="16"/>
          </p:nvPr>
        </p:nvSpPr>
        <p:spPr>
          <a:xfrm>
            <a:off x="8602972"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a:t>Click to edit Master text styles</a:t>
            </a:r>
          </a:p>
        </p:txBody>
      </p:sp>
      <p:cxnSp>
        <p:nvCxnSpPr>
          <p:cNvPr id="30" name="Straight Connector 29">
            <a:extLst>
              <a:ext uri="{FF2B5EF4-FFF2-40B4-BE49-F238E27FC236}">
                <a16:creationId xmlns:a16="http://schemas.microsoft.com/office/drawing/2014/main" id="{59FC3108-6645-447A-94B4-5B886047C764}"/>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764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and Two Content 2">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29">
              <a:extLst>
                <a:ext uri="{FF2B5EF4-FFF2-40B4-BE49-F238E27FC236}">
                  <a16:creationId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30">
              <a:extLst>
                <a:ext uri="{FF2B5EF4-FFF2-40B4-BE49-F238E27FC236}">
                  <a16:creationId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Rectangle 32">
            <a:extLst>
              <a:ext uri="{FF2B5EF4-FFF2-40B4-BE49-F238E27FC236}">
                <a16:creationId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Freeform: Shape 39">
            <a:extLst>
              <a:ext uri="{FF2B5EF4-FFF2-40B4-BE49-F238E27FC236}">
                <a16:creationId xmlns:a16="http://schemas.microsoft.com/office/drawing/2014/main" id="{477C6A0E-9AD9-4DAE-A8F9-47352997DD40}"/>
              </a:ext>
            </a:extLst>
          </p:cNvPr>
          <p:cNvSpPr/>
          <p:nvPr/>
        </p:nvSpPr>
        <p:spPr>
          <a:xfrm>
            <a:off x="1" y="1"/>
            <a:ext cx="4779963" cy="6413064"/>
          </a:xfrm>
          <a:custGeom>
            <a:avLst/>
            <a:gdLst>
              <a:gd name="connsiteX0" fmla="*/ 0 w 4779963"/>
              <a:gd name="connsiteY0" fmla="*/ 0 h 6413064"/>
              <a:gd name="connsiteX1" fmla="*/ 3376100 w 4779963"/>
              <a:gd name="connsiteY1" fmla="*/ 0 h 6413064"/>
              <a:gd name="connsiteX2" fmla="*/ 3478394 w 4779963"/>
              <a:gd name="connsiteY2" fmla="*/ 76494 h 6413064"/>
              <a:gd name="connsiteX3" fmla="*/ 4779963 w 4779963"/>
              <a:gd name="connsiteY3" fmla="*/ 2836412 h 6413064"/>
              <a:gd name="connsiteX4" fmla="*/ 1203311 w 4779963"/>
              <a:gd name="connsiteY4" fmla="*/ 6413064 h 6413064"/>
              <a:gd name="connsiteX5" fmla="*/ 139724 w 4779963"/>
              <a:gd name="connsiteY5" fmla="*/ 6252265 h 6413064"/>
              <a:gd name="connsiteX6" fmla="*/ 0 w 4779963"/>
              <a:gd name="connsiteY6" fmla="*/ 6201125 h 641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963" h="6413064">
                <a:moveTo>
                  <a:pt x="0" y="0"/>
                </a:moveTo>
                <a:lnTo>
                  <a:pt x="3376100" y="0"/>
                </a:lnTo>
                <a:lnTo>
                  <a:pt x="3478394" y="76494"/>
                </a:lnTo>
                <a:cubicBezTo>
                  <a:pt x="4273295" y="732504"/>
                  <a:pt x="4779963" y="1725289"/>
                  <a:pt x="4779963" y="2836412"/>
                </a:cubicBezTo>
                <a:cubicBezTo>
                  <a:pt x="4779963" y="4811742"/>
                  <a:pt x="3178641" y="6413064"/>
                  <a:pt x="1203311" y="6413064"/>
                </a:cubicBezTo>
                <a:cubicBezTo>
                  <a:pt x="832937" y="6413064"/>
                  <a:pt x="475711" y="6356768"/>
                  <a:pt x="139724" y="6252265"/>
                </a:cubicBezTo>
                <a:lnTo>
                  <a:pt x="0" y="62011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42" name="Picture Placeholder 41">
            <a:extLst>
              <a:ext uri="{FF2B5EF4-FFF2-40B4-BE49-F238E27FC236}">
                <a16:creationId xmlns:a16="http://schemas.microsoft.com/office/drawing/2014/main" id="{48E37E15-2CF4-46CD-A97E-2366CDF20E89}"/>
              </a:ext>
            </a:extLst>
          </p:cNvPr>
          <p:cNvSpPr>
            <a:spLocks noGrp="1"/>
          </p:cNvSpPr>
          <p:nvPr userDrawn="1">
            <p:ph type="pic" sz="quarter" idx="14" hasCustomPrompt="1"/>
          </p:nvPr>
        </p:nvSpPr>
        <p:spPr>
          <a:xfrm>
            <a:off x="-2" y="1"/>
            <a:ext cx="4546213" cy="6179312"/>
          </a:xfrm>
          <a:custGeom>
            <a:avLst/>
            <a:gdLst>
              <a:gd name="connsiteX0" fmla="*/ 0 w 4546213"/>
              <a:gd name="connsiteY0" fmla="*/ 0 h 6179312"/>
              <a:gd name="connsiteX1" fmla="*/ 2966307 w 4546213"/>
              <a:gd name="connsiteY1" fmla="*/ 0 h 6179312"/>
              <a:gd name="connsiteX2" fmla="*/ 3072361 w 4546213"/>
              <a:gd name="connsiteY2" fmla="*/ 64429 h 6179312"/>
              <a:gd name="connsiteX3" fmla="*/ 4546213 w 4546213"/>
              <a:gd name="connsiteY3" fmla="*/ 2836413 h 6179312"/>
              <a:gd name="connsiteX4" fmla="*/ 1203314 w 4546213"/>
              <a:gd name="connsiteY4" fmla="*/ 6179312 h 6179312"/>
              <a:gd name="connsiteX5" fmla="*/ 209238 w 4546213"/>
              <a:gd name="connsiteY5" fmla="*/ 6029022 h 6179312"/>
              <a:gd name="connsiteX6" fmla="*/ 0 w 4546213"/>
              <a:gd name="connsiteY6" fmla="*/ 5952440 h 617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6213" h="6179312">
                <a:moveTo>
                  <a:pt x="0" y="0"/>
                </a:moveTo>
                <a:lnTo>
                  <a:pt x="2966307" y="0"/>
                </a:lnTo>
                <a:lnTo>
                  <a:pt x="3072361" y="64429"/>
                </a:lnTo>
                <a:cubicBezTo>
                  <a:pt x="3961578" y="665172"/>
                  <a:pt x="4546213" y="1682518"/>
                  <a:pt x="4546213" y="2836413"/>
                </a:cubicBezTo>
                <a:cubicBezTo>
                  <a:pt x="4546213" y="4682645"/>
                  <a:pt x="3049546" y="6179312"/>
                  <a:pt x="1203314" y="6179312"/>
                </a:cubicBezTo>
                <a:cubicBezTo>
                  <a:pt x="857146" y="6179312"/>
                  <a:pt x="523266" y="6126695"/>
                  <a:pt x="209238" y="6029022"/>
                </a:cubicBezTo>
                <a:lnTo>
                  <a:pt x="0" y="5952440"/>
                </a:lnTo>
                <a:close/>
              </a:path>
            </a:pathLst>
          </a:custGeom>
          <a:pattFill prst="dkUpDiag">
            <a:fgClr>
              <a:schemeClr val="accent3"/>
            </a:fgClr>
            <a:bgClr>
              <a:schemeClr val="accent3">
                <a:lumMod val="75000"/>
              </a:schemeClr>
            </a:bgClr>
          </a:pattFill>
        </p:spPr>
        <p:txBody>
          <a:bodyPr vert="horz" wrap="square" lIns="0" tIns="1097280" rIns="91440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5215796" y="504419"/>
            <a:ext cx="6404696"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sp>
        <p:nvSpPr>
          <p:cNvPr id="28" name="Text Placeholder 18">
            <a:extLst>
              <a:ext uri="{FF2B5EF4-FFF2-40B4-BE49-F238E27FC236}">
                <a16:creationId xmlns:a16="http://schemas.microsoft.com/office/drawing/2014/main" id="{80494784-E07F-4E9E-941E-43AEB2F5F20B}"/>
              </a:ext>
            </a:extLst>
          </p:cNvPr>
          <p:cNvSpPr>
            <a:spLocks noGrp="1"/>
          </p:cNvSpPr>
          <p:nvPr>
            <p:ph type="body" sz="quarter" idx="20"/>
          </p:nvPr>
        </p:nvSpPr>
        <p:spPr>
          <a:xfrm>
            <a:off x="5215796"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a:t>Click to edit Master text styles</a:t>
            </a:r>
          </a:p>
        </p:txBody>
      </p:sp>
      <p:sp>
        <p:nvSpPr>
          <p:cNvPr id="29" name="Text Placeholder 18">
            <a:extLst>
              <a:ext uri="{FF2B5EF4-FFF2-40B4-BE49-F238E27FC236}">
                <a16:creationId xmlns:a16="http://schemas.microsoft.com/office/drawing/2014/main" id="{39D8D742-FDDB-4DD7-B481-22264BEA4513}"/>
              </a:ext>
            </a:extLst>
          </p:cNvPr>
          <p:cNvSpPr>
            <a:spLocks noGrp="1"/>
          </p:cNvSpPr>
          <p:nvPr>
            <p:ph type="body" sz="quarter" idx="16"/>
          </p:nvPr>
        </p:nvSpPr>
        <p:spPr>
          <a:xfrm>
            <a:off x="8602972"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a:t>Click to edit Master text styles</a:t>
            </a:r>
          </a:p>
        </p:txBody>
      </p:sp>
      <p:cxnSp>
        <p:nvCxnSpPr>
          <p:cNvPr id="34" name="Straight Connector 33">
            <a:extLst>
              <a:ext uri="{FF2B5EF4-FFF2-40B4-BE49-F238E27FC236}">
                <a16:creationId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118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Rectangle 19">
            <a:extLst>
              <a:ext uri="{FF2B5EF4-FFF2-40B4-BE49-F238E27FC236}">
                <a16:creationId xmlns:a16="http://schemas.microsoft.com/office/drawing/2014/main" id="{7271D27F-F18F-48D4-ABF0-157A76F8D909}"/>
              </a:ext>
            </a:extLst>
          </p:cNvPr>
          <p:cNvSpPr/>
          <p:nvPr userDrawn="1"/>
        </p:nvSpPr>
        <p:spPr>
          <a:xfrm>
            <a:off x="0" y="1"/>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Freeform: Shape 37">
            <a:extLst>
              <a:ext uri="{FF2B5EF4-FFF2-40B4-BE49-F238E27FC236}">
                <a16:creationId xmlns:a16="http://schemas.microsoft.com/office/drawing/2014/main" id="{50027EDB-1D1D-4165-80FC-FDCCD04FF30D}"/>
              </a:ext>
            </a:extLst>
          </p:cNvPr>
          <p:cNvSpPr/>
          <p:nvPr userDrawn="1"/>
        </p:nvSpPr>
        <p:spPr>
          <a:xfrm>
            <a:off x="-1" y="1"/>
            <a:ext cx="4779964" cy="6413064"/>
          </a:xfrm>
          <a:custGeom>
            <a:avLst/>
            <a:gdLst>
              <a:gd name="connsiteX0" fmla="*/ 0 w 4779964"/>
              <a:gd name="connsiteY0" fmla="*/ 0 h 6413064"/>
              <a:gd name="connsiteX1" fmla="*/ 3376101 w 4779964"/>
              <a:gd name="connsiteY1" fmla="*/ 0 h 6413064"/>
              <a:gd name="connsiteX2" fmla="*/ 3478395 w 4779964"/>
              <a:gd name="connsiteY2" fmla="*/ 76494 h 6413064"/>
              <a:gd name="connsiteX3" fmla="*/ 4779964 w 4779964"/>
              <a:gd name="connsiteY3" fmla="*/ 2836412 h 6413064"/>
              <a:gd name="connsiteX4" fmla="*/ 1203312 w 4779964"/>
              <a:gd name="connsiteY4" fmla="*/ 6413064 h 6413064"/>
              <a:gd name="connsiteX5" fmla="*/ 139725 w 4779964"/>
              <a:gd name="connsiteY5" fmla="*/ 6252265 h 6413064"/>
              <a:gd name="connsiteX6" fmla="*/ 0 w 4779964"/>
              <a:gd name="connsiteY6" fmla="*/ 6204987 h 641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964" h="6413064">
                <a:moveTo>
                  <a:pt x="0" y="0"/>
                </a:moveTo>
                <a:lnTo>
                  <a:pt x="3376101" y="0"/>
                </a:lnTo>
                <a:lnTo>
                  <a:pt x="3478395" y="76494"/>
                </a:lnTo>
                <a:cubicBezTo>
                  <a:pt x="4273296" y="732504"/>
                  <a:pt x="4779964" y="1725289"/>
                  <a:pt x="4779964" y="2836412"/>
                </a:cubicBezTo>
                <a:cubicBezTo>
                  <a:pt x="4779964" y="4811742"/>
                  <a:pt x="3178642" y="6413064"/>
                  <a:pt x="1203312" y="6413064"/>
                </a:cubicBezTo>
                <a:cubicBezTo>
                  <a:pt x="832938" y="6413064"/>
                  <a:pt x="475712" y="6356768"/>
                  <a:pt x="139725" y="6252265"/>
                </a:cubicBezTo>
                <a:lnTo>
                  <a:pt x="0" y="62049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40" name="Picture Placeholder 39">
            <a:extLst>
              <a:ext uri="{FF2B5EF4-FFF2-40B4-BE49-F238E27FC236}">
                <a16:creationId xmlns:a16="http://schemas.microsoft.com/office/drawing/2014/main" id="{5588DAC9-9605-47F7-AA27-84E30747CFFD}"/>
              </a:ext>
            </a:extLst>
          </p:cNvPr>
          <p:cNvSpPr>
            <a:spLocks noGrp="1"/>
          </p:cNvSpPr>
          <p:nvPr userDrawn="1">
            <p:ph type="pic" sz="quarter" idx="14" hasCustomPrompt="1"/>
          </p:nvPr>
        </p:nvSpPr>
        <p:spPr>
          <a:xfrm>
            <a:off x="-1" y="2"/>
            <a:ext cx="4546212" cy="6179311"/>
          </a:xfrm>
          <a:custGeom>
            <a:avLst/>
            <a:gdLst>
              <a:gd name="connsiteX0" fmla="*/ 0 w 4546212"/>
              <a:gd name="connsiteY0" fmla="*/ 0 h 6179311"/>
              <a:gd name="connsiteX1" fmla="*/ 2966308 w 4546212"/>
              <a:gd name="connsiteY1" fmla="*/ 0 h 6179311"/>
              <a:gd name="connsiteX2" fmla="*/ 3072360 w 4546212"/>
              <a:gd name="connsiteY2" fmla="*/ 64428 h 6179311"/>
              <a:gd name="connsiteX3" fmla="*/ 4546212 w 4546212"/>
              <a:gd name="connsiteY3" fmla="*/ 2836412 h 6179311"/>
              <a:gd name="connsiteX4" fmla="*/ 1203313 w 4546212"/>
              <a:gd name="connsiteY4" fmla="*/ 6179311 h 6179311"/>
              <a:gd name="connsiteX5" fmla="*/ 53912 w 4546212"/>
              <a:gd name="connsiteY5" fmla="*/ 5976465 h 6179311"/>
              <a:gd name="connsiteX6" fmla="*/ 0 w 4546212"/>
              <a:gd name="connsiteY6" fmla="*/ 5955208 h 617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6212" h="6179311">
                <a:moveTo>
                  <a:pt x="0" y="0"/>
                </a:moveTo>
                <a:lnTo>
                  <a:pt x="2966308" y="0"/>
                </a:lnTo>
                <a:lnTo>
                  <a:pt x="3072360" y="64428"/>
                </a:lnTo>
                <a:cubicBezTo>
                  <a:pt x="3961577" y="665171"/>
                  <a:pt x="4546212" y="1682517"/>
                  <a:pt x="4546212" y="2836412"/>
                </a:cubicBezTo>
                <a:cubicBezTo>
                  <a:pt x="4546212" y="4682644"/>
                  <a:pt x="3049545" y="6179311"/>
                  <a:pt x="1203313" y="6179311"/>
                </a:cubicBezTo>
                <a:cubicBezTo>
                  <a:pt x="799450" y="6179311"/>
                  <a:pt x="412314" y="6107693"/>
                  <a:pt x="53912" y="5976465"/>
                </a:cubicBezTo>
                <a:lnTo>
                  <a:pt x="0" y="5955208"/>
                </a:lnTo>
                <a:close/>
              </a:path>
            </a:pathLst>
          </a:custGeom>
          <a:pattFill prst="dkUpDiag">
            <a:fgClr>
              <a:schemeClr val="accent3"/>
            </a:fgClr>
            <a:bgClr>
              <a:schemeClr val="accent3">
                <a:lumMod val="75000"/>
              </a:schemeClr>
            </a:bgClr>
          </a:pattFill>
        </p:spPr>
        <p:txBody>
          <a:bodyPr vert="horz" wrap="square" lIns="0" tIns="1097280" rIns="91440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5215796" y="504419"/>
            <a:ext cx="6404696"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30" name="Straight Connector 29">
            <a:extLst>
              <a:ext uri="{FF2B5EF4-FFF2-40B4-BE49-F238E27FC236}">
                <a16:creationId xmlns:a16="http://schemas.microsoft.com/office/drawing/2014/main" id="{59FC3108-6645-447A-94B4-5B886047C764}"/>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5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Rectangle 19">
            <a:extLst>
              <a:ext uri="{FF2B5EF4-FFF2-40B4-BE49-F238E27FC236}">
                <a16:creationId xmlns:a16="http://schemas.microsoft.com/office/drawing/2014/main" id="{7271D27F-F18F-48D4-ABF0-157A76F8D909}"/>
              </a:ext>
            </a:extLst>
          </p:cNvPr>
          <p:cNvSpPr/>
          <p:nvPr userDrawn="1"/>
        </p:nvSpPr>
        <p:spPr>
          <a:xfrm>
            <a:off x="0" y="1"/>
            <a:ext cx="12192000" cy="6858000"/>
          </a:xfrm>
          <a:prstGeom prst="rect">
            <a:avLst/>
          </a:prstGeom>
          <a:gradFill>
            <a:gsLst>
              <a:gs pos="0">
                <a:schemeClr val="bg1">
                  <a:alpha val="0"/>
                </a:schemeClr>
              </a:gs>
              <a:gs pos="41500">
                <a:srgbClr val="FFFFFF">
                  <a:alpha val="70000"/>
                </a:srgbClr>
              </a:gs>
              <a:gs pos="83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675D2485-288B-4C04-96B9-2B4A313C8922}"/>
              </a:ext>
            </a:extLst>
          </p:cNvPr>
          <p:cNvSpPr/>
          <p:nvPr/>
        </p:nvSpPr>
        <p:spPr>
          <a:xfrm>
            <a:off x="6493691" y="106341"/>
            <a:ext cx="5641826" cy="5641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icture Placeholder 21">
            <a:extLst>
              <a:ext uri="{FF2B5EF4-FFF2-40B4-BE49-F238E27FC236}">
                <a16:creationId xmlns:a16="http://schemas.microsoft.com/office/drawing/2014/main" id="{394F1CF1-D3A9-4DFB-9554-856AA539DB29}"/>
              </a:ext>
            </a:extLst>
          </p:cNvPr>
          <p:cNvSpPr>
            <a:spLocks noGrp="1"/>
          </p:cNvSpPr>
          <p:nvPr userDrawn="1">
            <p:ph type="pic" sz="quarter" idx="14" hasCustomPrompt="1"/>
          </p:nvPr>
        </p:nvSpPr>
        <p:spPr>
          <a:xfrm>
            <a:off x="6706226" y="318876"/>
            <a:ext cx="5221224" cy="5221224"/>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 name="Title 1">
            <a:extLst>
              <a:ext uri="{FF2B5EF4-FFF2-40B4-BE49-F238E27FC236}">
                <a16:creationId xmlns:a16="http://schemas.microsoft.com/office/drawing/2014/main" id="{73B39506-58A9-4B12-A7D1-1B956C6BFAD5}"/>
              </a:ext>
            </a:extLst>
          </p:cNvPr>
          <p:cNvSpPr>
            <a:spLocks noGrp="1"/>
          </p:cNvSpPr>
          <p:nvPr userDrawn="1">
            <p:ph type="title" hasCustomPrompt="1"/>
          </p:nvPr>
        </p:nvSpPr>
        <p:spPr>
          <a:xfrm>
            <a:off x="640079" y="504419"/>
            <a:ext cx="5910095"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19" name="Text Placeholder 18">
            <a:extLst>
              <a:ext uri="{FF2B5EF4-FFF2-40B4-BE49-F238E27FC236}">
                <a16:creationId xmlns:a16="http://schemas.microsoft.com/office/drawing/2014/main" id="{19F3BCA0-0088-459C-B430-8B531ECC563B}"/>
              </a:ext>
            </a:extLst>
          </p:cNvPr>
          <p:cNvSpPr>
            <a:spLocks noGrp="1"/>
          </p:cNvSpPr>
          <p:nvPr userDrawn="1">
            <p:ph type="body" sz="quarter" idx="15"/>
          </p:nvPr>
        </p:nvSpPr>
        <p:spPr>
          <a:xfrm>
            <a:off x="640080"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a:t>Click to edit Master text styles</a:t>
            </a:r>
          </a:p>
        </p:txBody>
      </p:sp>
      <p:sp>
        <p:nvSpPr>
          <p:cNvPr id="23" name="Oval 22">
            <a:extLst>
              <a:ext uri="{FF2B5EF4-FFF2-40B4-BE49-F238E27FC236}">
                <a16:creationId xmlns:a16="http://schemas.microsoft.com/office/drawing/2014/main" id="{87852F8E-63AE-43DD-809C-B8606D34592B}"/>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5" name="Straight Connector 24">
            <a:extLst>
              <a:ext uri="{FF2B5EF4-FFF2-40B4-BE49-F238E27FC236}">
                <a16:creationId xmlns:a16="http://schemas.microsoft.com/office/drawing/2014/main" id="{4EA561C2-BA65-46C4-BE8C-1A7497E8844A}"/>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18">
            <a:extLst>
              <a:ext uri="{FF2B5EF4-FFF2-40B4-BE49-F238E27FC236}">
                <a16:creationId xmlns:a16="http://schemas.microsoft.com/office/drawing/2014/main" id="{E0C5EDE2-FB09-4A30-A72F-4B587D874737}"/>
              </a:ext>
            </a:extLst>
          </p:cNvPr>
          <p:cNvSpPr>
            <a:spLocks noGrp="1"/>
          </p:cNvSpPr>
          <p:nvPr>
            <p:ph type="body" sz="quarter" idx="16"/>
          </p:nvPr>
        </p:nvSpPr>
        <p:spPr>
          <a:xfrm>
            <a:off x="3727393"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a:t>Click to edit Master text styles</a:t>
            </a:r>
          </a:p>
        </p:txBody>
      </p:sp>
      <p:sp>
        <p:nvSpPr>
          <p:cNvPr id="28" name="Slide Number Placeholder 13">
            <a:extLst>
              <a:ext uri="{FF2B5EF4-FFF2-40B4-BE49-F238E27FC236}">
                <a16:creationId xmlns:a16="http://schemas.microsoft.com/office/drawing/2014/main" id="{CE1FD2D3-33AB-45C8-8460-A53DA1178B54}"/>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29" name="Straight Connector 28">
            <a:extLst>
              <a:ext uri="{FF2B5EF4-FFF2-40B4-BE49-F238E27FC236}">
                <a16:creationId xmlns:a16="http://schemas.microsoft.com/office/drawing/2014/main" id="{985E165C-C0B1-4DBC-9626-FFD61EB2A3C6}"/>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59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flipV="1">
            <a:off x="0" y="2404423"/>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Rectangle 19">
            <a:extLst>
              <a:ext uri="{FF2B5EF4-FFF2-40B4-BE49-F238E27FC236}">
                <a16:creationId xmlns:a16="http://schemas.microsoft.com/office/drawing/2014/main" id="{7271D27F-F18F-48D4-ABF0-157A76F8D909}"/>
              </a:ext>
            </a:extLst>
          </p:cNvPr>
          <p:cNvSpPr/>
          <p:nvPr userDrawn="1"/>
        </p:nvSpPr>
        <p:spPr>
          <a:xfrm flipV="1">
            <a:off x="0" y="0"/>
            <a:ext cx="12192000" cy="6858000"/>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675D2485-288B-4C04-96B9-2B4A313C8922}"/>
              </a:ext>
            </a:extLst>
          </p:cNvPr>
          <p:cNvSpPr/>
          <p:nvPr/>
        </p:nvSpPr>
        <p:spPr>
          <a:xfrm>
            <a:off x="6493691" y="106341"/>
            <a:ext cx="5641826" cy="5641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icture Placeholder 21">
            <a:extLst>
              <a:ext uri="{FF2B5EF4-FFF2-40B4-BE49-F238E27FC236}">
                <a16:creationId xmlns:a16="http://schemas.microsoft.com/office/drawing/2014/main" id="{394F1CF1-D3A9-4DFB-9554-856AA539DB29}"/>
              </a:ext>
            </a:extLst>
          </p:cNvPr>
          <p:cNvSpPr>
            <a:spLocks noGrp="1"/>
          </p:cNvSpPr>
          <p:nvPr userDrawn="1">
            <p:ph type="pic" sz="quarter" idx="14" hasCustomPrompt="1"/>
          </p:nvPr>
        </p:nvSpPr>
        <p:spPr>
          <a:xfrm>
            <a:off x="6706226" y="318876"/>
            <a:ext cx="5221224" cy="5221224"/>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 name="Title 1">
            <a:extLst>
              <a:ext uri="{FF2B5EF4-FFF2-40B4-BE49-F238E27FC236}">
                <a16:creationId xmlns:a16="http://schemas.microsoft.com/office/drawing/2014/main" id="{73B39506-58A9-4B12-A7D1-1B956C6BFAD5}"/>
              </a:ext>
            </a:extLst>
          </p:cNvPr>
          <p:cNvSpPr>
            <a:spLocks noGrp="1"/>
          </p:cNvSpPr>
          <p:nvPr userDrawn="1">
            <p:ph type="title" hasCustomPrompt="1"/>
          </p:nvPr>
        </p:nvSpPr>
        <p:spPr>
          <a:xfrm>
            <a:off x="640079" y="504419"/>
            <a:ext cx="5910095"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19" name="Text Placeholder 18">
            <a:extLst>
              <a:ext uri="{FF2B5EF4-FFF2-40B4-BE49-F238E27FC236}">
                <a16:creationId xmlns:a16="http://schemas.microsoft.com/office/drawing/2014/main" id="{19F3BCA0-0088-459C-B430-8B531ECC563B}"/>
              </a:ext>
            </a:extLst>
          </p:cNvPr>
          <p:cNvSpPr>
            <a:spLocks noGrp="1"/>
          </p:cNvSpPr>
          <p:nvPr userDrawn="1">
            <p:ph type="body" sz="quarter" idx="15"/>
          </p:nvPr>
        </p:nvSpPr>
        <p:spPr>
          <a:xfrm>
            <a:off x="640080"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a:t>Click to edit Master text styles</a:t>
            </a:r>
          </a:p>
        </p:txBody>
      </p:sp>
      <p:sp>
        <p:nvSpPr>
          <p:cNvPr id="23" name="Oval 22">
            <a:extLst>
              <a:ext uri="{FF2B5EF4-FFF2-40B4-BE49-F238E27FC236}">
                <a16:creationId xmlns:a16="http://schemas.microsoft.com/office/drawing/2014/main" id="{87852F8E-63AE-43DD-809C-B8606D34592B}"/>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5" name="Straight Connector 24">
            <a:extLst>
              <a:ext uri="{FF2B5EF4-FFF2-40B4-BE49-F238E27FC236}">
                <a16:creationId xmlns:a16="http://schemas.microsoft.com/office/drawing/2014/main" id="{4EA561C2-BA65-46C4-BE8C-1A7497E8844A}"/>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18">
            <a:extLst>
              <a:ext uri="{FF2B5EF4-FFF2-40B4-BE49-F238E27FC236}">
                <a16:creationId xmlns:a16="http://schemas.microsoft.com/office/drawing/2014/main" id="{E0C5EDE2-FB09-4A30-A72F-4B587D874737}"/>
              </a:ext>
            </a:extLst>
          </p:cNvPr>
          <p:cNvSpPr>
            <a:spLocks noGrp="1"/>
          </p:cNvSpPr>
          <p:nvPr>
            <p:ph type="body" sz="quarter" idx="16"/>
          </p:nvPr>
        </p:nvSpPr>
        <p:spPr>
          <a:xfrm>
            <a:off x="3727393"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a:t>Click to edit Master text styles</a:t>
            </a:r>
          </a:p>
        </p:txBody>
      </p:sp>
      <p:sp>
        <p:nvSpPr>
          <p:cNvPr id="14" name="Slide Number Placeholder 13">
            <a:extLst>
              <a:ext uri="{FF2B5EF4-FFF2-40B4-BE49-F238E27FC236}">
                <a16:creationId xmlns:a16="http://schemas.microsoft.com/office/drawing/2014/main" id="{7504A362-78AD-4F31-9FCF-66BA2DBDB3E9}"/>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22" name="Straight Connector 21">
            <a:extLst>
              <a:ext uri="{FF2B5EF4-FFF2-40B4-BE49-F238E27FC236}">
                <a16:creationId xmlns:a16="http://schemas.microsoft.com/office/drawing/2014/main" id="{7D0E096E-920F-4CEE-BF9A-07CA664FED23}"/>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99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Imi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8" name="Group 7">
            <a:extLst>
              <a:ext uri="{FF2B5EF4-FFF2-40B4-BE49-F238E27FC236}">
                <a16:creationId xmlns:a16="http://schemas.microsoft.com/office/drawing/2014/main" id="{CF112A8F-331B-4802-920C-B687B9108DB9}"/>
              </a:ext>
            </a:extLst>
          </p:cNvPr>
          <p:cNvGrpSpPr/>
          <p:nvPr userDrawn="1"/>
        </p:nvGrpSpPr>
        <p:grpSpPr>
          <a:xfrm>
            <a:off x="0" y="0"/>
            <a:ext cx="12192000" cy="3255962"/>
            <a:chOff x="0" y="1770061"/>
            <a:chExt cx="12192000" cy="3255962"/>
          </a:xfrm>
          <a:solidFill>
            <a:schemeClr val="bg1"/>
          </a:solidFill>
        </p:grpSpPr>
        <p:sp>
          <p:nvSpPr>
            <p:cNvPr id="9" name="Rectangle 8">
              <a:extLst>
                <a:ext uri="{FF2B5EF4-FFF2-40B4-BE49-F238E27FC236}">
                  <a16:creationId xmlns:a16="http://schemas.microsoft.com/office/drawing/2014/main" id="{A7A887D8-B543-4BB8-8D6E-605A1E5C80FD}"/>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BCC35E9C-9E03-4FFE-B868-4D04E8E7C1F3}"/>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574E81BF-ADCA-4D13-BE06-476741FE55C0}"/>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063D872D-8369-4426-A311-7F054F9DB5E1}"/>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8C819C9-B789-44A8-9B98-F466EE191F5D}"/>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831849" y="3387725"/>
            <a:ext cx="5680075" cy="1700866"/>
          </a:xfrm>
        </p:spPr>
        <p:txBody>
          <a:bodyPr vert="horz" lIns="91440" tIns="45720" rIns="91440" bIns="45720" rtlCol="0" anchor="b">
            <a:noAutofit/>
          </a:bodyPr>
          <a:lstStyle>
            <a:lvl1pPr>
              <a:defRPr lang="en-GB" sz="4600" b="1" spc="-150">
                <a:solidFill>
                  <a:schemeClr val="accent2"/>
                </a:solidFill>
                <a:latin typeface="+mj-lt"/>
              </a:defRPr>
            </a:lvl1pPr>
          </a:lstStyle>
          <a:p>
            <a:pPr marL="0" lvl="0"/>
            <a:r>
              <a:rPr lang="en-US" noProof="0"/>
              <a:t>Section Header</a:t>
            </a:r>
          </a:p>
        </p:txBody>
      </p:sp>
      <p:sp>
        <p:nvSpPr>
          <p:cNvPr id="19" name="Right Triangle 18">
            <a:extLst>
              <a:ext uri="{FF2B5EF4-FFF2-40B4-BE49-F238E27FC236}">
                <a16:creationId xmlns:a16="http://schemas.microsoft.com/office/drawing/2014/main" id="{B2B3AD73-9CBC-4740-A178-7CA91A791E40}"/>
              </a:ext>
            </a:extLst>
          </p:cNvPr>
          <p:cNvSpPr/>
          <p:nvPr userDrawn="1"/>
        </p:nvSpPr>
        <p:spPr>
          <a:xfrm rot="18900000" flipH="1">
            <a:off x="436216" y="4610094"/>
            <a:ext cx="218598" cy="21859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a:extLst>
              <a:ext uri="{FF2B5EF4-FFF2-40B4-BE49-F238E27FC236}">
                <a16:creationId xmlns:a16="http://schemas.microsoft.com/office/drawing/2014/main" id="{DFD4FDF2-DE4E-4F8D-98CE-1DD90825B0A4}"/>
              </a:ext>
            </a:extLst>
          </p:cNvPr>
          <p:cNvSpPr>
            <a:spLocks noGrp="1"/>
          </p:cNvSpPr>
          <p:nvPr userDrawn="1">
            <p:ph type="body" idx="1" hasCustomPrompt="1"/>
          </p:nvPr>
        </p:nvSpPr>
        <p:spPr>
          <a:xfrm>
            <a:off x="831849" y="5164364"/>
            <a:ext cx="5680075" cy="1078588"/>
          </a:xfrm>
        </p:spPr>
        <p:txBody>
          <a:bodyPr vert="horz" lIns="91440" tIns="45720" rIns="91440" bIns="45720" rtlCol="0">
            <a:noAutofit/>
          </a:bodyPr>
          <a:lstStyle>
            <a:lvl1pPr marL="0" indent="0">
              <a:buNone/>
              <a:defRPr lang="en-US" sz="1600" spc="300" dirty="0">
                <a:latin typeface="+mj-lt"/>
                <a:cs typeface="Arial" panose="020B0604020202020204" pitchFamily="34" charset="0"/>
              </a:defRPr>
            </a:lvl1pPr>
          </a:lstStyle>
          <a:p>
            <a:pPr lvl="0"/>
            <a:r>
              <a:rPr lang="en-US" noProof="0"/>
              <a:t>Subtitle</a:t>
            </a:r>
          </a:p>
        </p:txBody>
      </p:sp>
      <p:sp>
        <p:nvSpPr>
          <p:cNvPr id="17" name="Oval 16">
            <a:extLst>
              <a:ext uri="{FF2B5EF4-FFF2-40B4-BE49-F238E27FC236}">
                <a16:creationId xmlns:a16="http://schemas.microsoft.com/office/drawing/2014/main" id="{811B3AF5-0AF9-445C-9B18-5CED755A048F}"/>
              </a:ext>
            </a:extLst>
          </p:cNvPr>
          <p:cNvSpPr/>
          <p:nvPr/>
        </p:nvSpPr>
        <p:spPr>
          <a:xfrm>
            <a:off x="6511925" y="131762"/>
            <a:ext cx="5416549" cy="54165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21">
            <a:extLst>
              <a:ext uri="{FF2B5EF4-FFF2-40B4-BE49-F238E27FC236}">
                <a16:creationId xmlns:a16="http://schemas.microsoft.com/office/drawing/2014/main" id="{FF97C0E2-E15D-4EB9-9FF8-CB859892B95B}"/>
              </a:ext>
            </a:extLst>
          </p:cNvPr>
          <p:cNvSpPr>
            <a:spLocks noGrp="1"/>
          </p:cNvSpPr>
          <p:nvPr userDrawn="1">
            <p:ph type="pic" sz="quarter" idx="14" hasCustomPrompt="1"/>
          </p:nvPr>
        </p:nvSpPr>
        <p:spPr>
          <a:xfrm>
            <a:off x="6715973" y="335810"/>
            <a:ext cx="5010912" cy="5010912"/>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Tree>
    <p:extLst>
      <p:ext uri="{BB962C8B-B14F-4D97-AF65-F5344CB8AC3E}">
        <p14:creationId xmlns:p14="http://schemas.microsoft.com/office/powerpoint/2010/main" val="1903967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8" name="Group 7">
            <a:extLst>
              <a:ext uri="{FF2B5EF4-FFF2-40B4-BE49-F238E27FC236}">
                <a16:creationId xmlns:a16="http://schemas.microsoft.com/office/drawing/2014/main" id="{CF112A8F-331B-4802-920C-B687B9108DB9}"/>
              </a:ext>
            </a:extLst>
          </p:cNvPr>
          <p:cNvGrpSpPr/>
          <p:nvPr userDrawn="1"/>
        </p:nvGrpSpPr>
        <p:grpSpPr>
          <a:xfrm>
            <a:off x="0" y="0"/>
            <a:ext cx="12192000" cy="3255962"/>
            <a:chOff x="0" y="1770061"/>
            <a:chExt cx="12192000" cy="3255962"/>
          </a:xfrm>
          <a:solidFill>
            <a:schemeClr val="bg1"/>
          </a:solidFill>
        </p:grpSpPr>
        <p:sp>
          <p:nvSpPr>
            <p:cNvPr id="9" name="Rectangle 8">
              <a:extLst>
                <a:ext uri="{FF2B5EF4-FFF2-40B4-BE49-F238E27FC236}">
                  <a16:creationId xmlns:a16="http://schemas.microsoft.com/office/drawing/2014/main" id="{A7A887D8-B543-4BB8-8D6E-605A1E5C80FD}"/>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BCC35E9C-9E03-4FFE-B868-4D04E8E7C1F3}"/>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574E81BF-ADCA-4D13-BE06-476741FE55C0}"/>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063D872D-8369-4426-A311-7F054F9DB5E1}"/>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8C819C9-B789-44A8-9B98-F466EE191F5D}"/>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831849" y="3387725"/>
            <a:ext cx="5680075" cy="1700866"/>
          </a:xfrm>
        </p:spPr>
        <p:txBody>
          <a:bodyPr vert="horz" lIns="91440" tIns="45720" rIns="91440" bIns="45720" rtlCol="0" anchor="b">
            <a:noAutofit/>
          </a:bodyPr>
          <a:lstStyle>
            <a:lvl1pPr>
              <a:defRPr lang="en-GB" sz="4600" b="1" spc="-150">
                <a:solidFill>
                  <a:schemeClr val="accent2"/>
                </a:solidFill>
                <a:latin typeface="+mj-lt"/>
              </a:defRPr>
            </a:lvl1pPr>
          </a:lstStyle>
          <a:p>
            <a:pPr marL="0" lvl="0"/>
            <a:r>
              <a:rPr lang="en-US" noProof="0"/>
              <a:t>Section Header</a:t>
            </a:r>
          </a:p>
        </p:txBody>
      </p:sp>
      <p:sp>
        <p:nvSpPr>
          <p:cNvPr id="19" name="Right Triangle 18">
            <a:extLst>
              <a:ext uri="{FF2B5EF4-FFF2-40B4-BE49-F238E27FC236}">
                <a16:creationId xmlns:a16="http://schemas.microsoft.com/office/drawing/2014/main" id="{B2B3AD73-9CBC-4740-A178-7CA91A791E40}"/>
              </a:ext>
            </a:extLst>
          </p:cNvPr>
          <p:cNvSpPr/>
          <p:nvPr userDrawn="1"/>
        </p:nvSpPr>
        <p:spPr>
          <a:xfrm rot="18900000" flipH="1">
            <a:off x="436216" y="4610094"/>
            <a:ext cx="218598" cy="21859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a:extLst>
              <a:ext uri="{FF2B5EF4-FFF2-40B4-BE49-F238E27FC236}">
                <a16:creationId xmlns:a16="http://schemas.microsoft.com/office/drawing/2014/main" id="{DFD4FDF2-DE4E-4F8D-98CE-1DD90825B0A4}"/>
              </a:ext>
            </a:extLst>
          </p:cNvPr>
          <p:cNvSpPr>
            <a:spLocks noGrp="1"/>
          </p:cNvSpPr>
          <p:nvPr userDrawn="1">
            <p:ph type="body" idx="1" hasCustomPrompt="1"/>
          </p:nvPr>
        </p:nvSpPr>
        <p:spPr>
          <a:xfrm>
            <a:off x="831849" y="5164364"/>
            <a:ext cx="5680075" cy="1078588"/>
          </a:xfrm>
        </p:spPr>
        <p:txBody>
          <a:bodyPr vert="horz" lIns="91440" tIns="45720" rIns="91440" bIns="45720" rtlCol="0">
            <a:noAutofit/>
          </a:bodyPr>
          <a:lstStyle>
            <a:lvl1pPr marL="0" indent="0">
              <a:buNone/>
              <a:defRPr lang="en-US" sz="1600" spc="300" dirty="0">
                <a:latin typeface="+mj-lt"/>
                <a:cs typeface="Arial" panose="020B0604020202020204" pitchFamily="34" charset="0"/>
              </a:defRPr>
            </a:lvl1pPr>
          </a:lstStyle>
          <a:p>
            <a:pPr lvl="0"/>
            <a:r>
              <a:rPr lang="en-US" noProof="0"/>
              <a:t>Subtitle</a:t>
            </a:r>
          </a:p>
        </p:txBody>
      </p:sp>
    </p:spTree>
    <p:extLst>
      <p:ext uri="{BB962C8B-B14F-4D97-AF65-F5344CB8AC3E}">
        <p14:creationId xmlns:p14="http://schemas.microsoft.com/office/powerpoint/2010/main" val="40476201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5609FE-43FB-456B-BAF9-6FC670B8764A}"/>
              </a:ext>
            </a:extLst>
          </p:cNvPr>
          <p:cNvSpPr>
            <a:spLocks noGrp="1"/>
          </p:cNvSpPr>
          <p:nvPr>
            <p:ph type="title"/>
          </p:nvPr>
        </p:nvSpPr>
        <p:spPr>
          <a:xfrm>
            <a:off x="640079" y="500492"/>
            <a:ext cx="10980413" cy="1484638"/>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D969D659-7B46-41C1-9CA1-5746C1F3377C}"/>
              </a:ext>
            </a:extLst>
          </p:cNvPr>
          <p:cNvSpPr>
            <a:spLocks noGrp="1"/>
          </p:cNvSpPr>
          <p:nvPr>
            <p:ph type="body" idx="1"/>
          </p:nvPr>
        </p:nvSpPr>
        <p:spPr>
          <a:xfrm>
            <a:off x="640079" y="2522197"/>
            <a:ext cx="10980413" cy="3654765"/>
          </a:xfrm>
          <a:prstGeom prst="rect">
            <a:avLst/>
          </a:prstGeom>
        </p:spPr>
        <p:txBody>
          <a:bodyPr vert="horz" lIns="0" tIns="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Oval 7">
            <a:extLst>
              <a:ext uri="{FF2B5EF4-FFF2-40B4-BE49-F238E27FC236}">
                <a16:creationId xmlns:a16="http://schemas.microsoft.com/office/drawing/2014/main" id="{59A1F076-A89C-4CB0-B989-3D0025F57611}"/>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9" name="Straight Connector 8">
            <a:extLst>
              <a:ext uri="{FF2B5EF4-FFF2-40B4-BE49-F238E27FC236}">
                <a16:creationId xmlns:a16="http://schemas.microsoft.com/office/drawing/2014/main" id="{B0C3D765-86AA-4427-A0B6-8B18C4317F1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Slide Number Placeholder 13">
            <a:extLst>
              <a:ext uri="{FF2B5EF4-FFF2-40B4-BE49-F238E27FC236}">
                <a16:creationId xmlns:a16="http://schemas.microsoft.com/office/drawing/2014/main" id="{5F01409D-0479-49CD-B8ED-E73E5F96A2E6}"/>
              </a:ext>
            </a:extLst>
          </p:cNvPr>
          <p:cNvSpPr>
            <a:spLocks noGrp="1"/>
          </p:cNvSpPr>
          <p:nvPr>
            <p:ph type="sldNum" sz="quarter" idx="4"/>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11" name="Straight Connector 10">
            <a:extLst>
              <a:ext uri="{FF2B5EF4-FFF2-40B4-BE49-F238E27FC236}">
                <a16:creationId xmlns:a16="http://schemas.microsoft.com/office/drawing/2014/main" id="{A216A1F9-49AB-4FE6-BBD0-DD68FF6EB753}"/>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891067"/>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65" r:id="rId3"/>
    <p:sldLayoutId id="2147483666" r:id="rId4"/>
    <p:sldLayoutId id="2147483671" r:id="rId5"/>
    <p:sldLayoutId id="2147483663" r:id="rId6"/>
    <p:sldLayoutId id="2147483664" r:id="rId7"/>
    <p:sldLayoutId id="2147483660" r:id="rId8"/>
    <p:sldLayoutId id="2147483675" r:id="rId9"/>
    <p:sldLayoutId id="2147483661" r:id="rId10"/>
    <p:sldLayoutId id="2147483655" r:id="rId11"/>
    <p:sldLayoutId id="2147483667" r:id="rId12"/>
    <p:sldLayoutId id="2147483670" r:id="rId13"/>
    <p:sldLayoutId id="2147483672" r:id="rId14"/>
    <p:sldLayoutId id="2147483668" r:id="rId15"/>
    <p:sldLayoutId id="2147483669" r:id="rId16"/>
    <p:sldLayoutId id="2147483676" r:id="rId17"/>
    <p:sldLayoutId id="2147483677" r:id="rId18"/>
    <p:sldLayoutId id="2147483679" r:id="rId19"/>
    <p:sldLayoutId id="2147483680" r:id="rId20"/>
    <p:sldLayoutId id="2147483682" r:id="rId21"/>
    <p:sldLayoutId id="2147483683" r:id="rId22"/>
    <p:sldLayoutId id="2147483681" r:id="rId23"/>
  </p:sldLayoutIdLst>
  <p:txStyles>
    <p:titleStyle>
      <a:lvl1pPr algn="l" defTabSz="914400" rtl="0" eaLnBrk="1" latinLnBrk="0" hangingPunct="1">
        <a:lnSpc>
          <a:spcPct val="90000"/>
        </a:lnSpc>
        <a:spcBef>
          <a:spcPct val="0"/>
        </a:spcBef>
        <a:buNone/>
        <a:defRPr sz="2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15.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1BF7DBB-67AA-4599-B44E-07D280BDFAA5}"/>
              </a:ext>
            </a:extLst>
          </p:cNvPr>
          <p:cNvSpPr>
            <a:spLocks noGrp="1"/>
          </p:cNvSpPr>
          <p:nvPr>
            <p:ph type="ctrTitle"/>
          </p:nvPr>
        </p:nvSpPr>
        <p:spPr/>
        <p:txBody>
          <a:bodyPr/>
          <a:lstStyle/>
          <a:p>
            <a:r>
              <a:rPr lang="en-US" dirty="0"/>
              <a:t>COMPANY PROFILE</a:t>
            </a:r>
            <a:endParaRPr lang="en-US" b="0" dirty="0"/>
          </a:p>
        </p:txBody>
      </p:sp>
      <p:cxnSp>
        <p:nvCxnSpPr>
          <p:cNvPr id="17" name="Straight Connector 16" descr="divider line">
            <a:extLst>
              <a:ext uri="{FF2B5EF4-FFF2-40B4-BE49-F238E27FC236}">
                <a16:creationId xmlns:a16="http://schemas.microsoft.com/office/drawing/2014/main" id="{BA62D616-C355-46BC-B4B6-8254E2BE6EE7}"/>
              </a:ext>
            </a:extLst>
          </p:cNvPr>
          <p:cNvCxnSpPr/>
          <p:nvPr/>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ubtitle 13">
            <a:extLst>
              <a:ext uri="{FF2B5EF4-FFF2-40B4-BE49-F238E27FC236}">
                <a16:creationId xmlns:a16="http://schemas.microsoft.com/office/drawing/2014/main" id="{F5E856BA-8A49-437A-AC08-57B28491C5FE}"/>
              </a:ext>
            </a:extLst>
          </p:cNvPr>
          <p:cNvSpPr>
            <a:spLocks noGrp="1"/>
          </p:cNvSpPr>
          <p:nvPr>
            <p:ph type="subTitle" idx="1"/>
          </p:nvPr>
        </p:nvSpPr>
        <p:spPr/>
        <p:txBody>
          <a:bodyPr/>
          <a:lstStyle/>
          <a:p>
            <a:r>
              <a:rPr lang="en-US" dirty="0"/>
              <a:t>ELECTROTRADERS</a:t>
            </a:r>
          </a:p>
        </p:txBody>
      </p:sp>
      <p:sp>
        <p:nvSpPr>
          <p:cNvPr id="15" name="Text Placeholder 14">
            <a:extLst>
              <a:ext uri="{FF2B5EF4-FFF2-40B4-BE49-F238E27FC236}">
                <a16:creationId xmlns:a16="http://schemas.microsoft.com/office/drawing/2014/main" id="{A7ECF636-D45E-4307-9E3A-89A2B5960270}"/>
              </a:ext>
            </a:extLst>
          </p:cNvPr>
          <p:cNvSpPr>
            <a:spLocks noGrp="1"/>
          </p:cNvSpPr>
          <p:nvPr>
            <p:ph type="body" sz="quarter" idx="13"/>
          </p:nvPr>
        </p:nvSpPr>
        <p:spPr>
          <a:xfrm>
            <a:off x="4641140" y="5795479"/>
            <a:ext cx="2915816" cy="258532"/>
          </a:xfrm>
        </p:spPr>
        <p:txBody>
          <a:bodyPr/>
          <a:lstStyle/>
          <a:p>
            <a:r>
              <a:rPr lang="en-US" dirty="0"/>
              <a:t>Date</a:t>
            </a:r>
          </a:p>
        </p:txBody>
      </p:sp>
      <p:pic>
        <p:nvPicPr>
          <p:cNvPr id="3" name="Picture 2">
            <a:extLst>
              <a:ext uri="{FF2B5EF4-FFF2-40B4-BE49-F238E27FC236}">
                <a16:creationId xmlns:a16="http://schemas.microsoft.com/office/drawing/2014/main" id="{C0B65AD4-C34B-4301-A763-0551E554FE03}"/>
              </a:ext>
            </a:extLst>
          </p:cNvPr>
          <p:cNvPicPr>
            <a:picLocks noChangeAspect="1"/>
          </p:cNvPicPr>
          <p:nvPr/>
        </p:nvPicPr>
        <p:blipFill>
          <a:blip r:embed="rId2"/>
          <a:stretch>
            <a:fillRect/>
          </a:stretch>
        </p:blipFill>
        <p:spPr>
          <a:xfrm>
            <a:off x="3241549" y="1655064"/>
            <a:ext cx="5486400" cy="861185"/>
          </a:xfrm>
          <a:prstGeom prst="rect">
            <a:avLst/>
          </a:prstGeom>
        </p:spPr>
      </p:pic>
      <p:pic>
        <p:nvPicPr>
          <p:cNvPr id="6" name="Picture 5">
            <a:extLst>
              <a:ext uri="{FF2B5EF4-FFF2-40B4-BE49-F238E27FC236}">
                <a16:creationId xmlns:a16="http://schemas.microsoft.com/office/drawing/2014/main" id="{B2456486-E430-472B-BCA9-CB00D4BB4C4D}"/>
              </a:ext>
            </a:extLst>
          </p:cNvPr>
          <p:cNvPicPr>
            <a:picLocks noChangeAspect="1"/>
          </p:cNvPicPr>
          <p:nvPr/>
        </p:nvPicPr>
        <p:blipFill>
          <a:blip r:embed="rId3"/>
          <a:stretch>
            <a:fillRect/>
          </a:stretch>
        </p:blipFill>
        <p:spPr>
          <a:xfrm>
            <a:off x="4955822" y="2924331"/>
            <a:ext cx="2280356" cy="595030"/>
          </a:xfrm>
          <a:prstGeom prst="rect">
            <a:avLst/>
          </a:prstGeom>
        </p:spPr>
      </p:pic>
      <p:sp>
        <p:nvSpPr>
          <p:cNvPr id="49" name="TextBox 48">
            <a:extLst>
              <a:ext uri="{FF2B5EF4-FFF2-40B4-BE49-F238E27FC236}">
                <a16:creationId xmlns:a16="http://schemas.microsoft.com/office/drawing/2014/main" id="{288FF202-D965-45A7-BD91-CCA27579F316}"/>
              </a:ext>
            </a:extLst>
          </p:cNvPr>
          <p:cNvSpPr txBox="1"/>
          <p:nvPr/>
        </p:nvSpPr>
        <p:spPr>
          <a:xfrm>
            <a:off x="2967704" y="4025393"/>
            <a:ext cx="6405562" cy="830997"/>
          </a:xfrm>
          <a:prstGeom prst="rect">
            <a:avLst/>
          </a:prstGeom>
          <a:noFill/>
        </p:spPr>
        <p:txBody>
          <a:bodyPr wrap="square" rtlCol="0">
            <a:spAutoFit/>
          </a:bodyPr>
          <a:lstStyle/>
          <a:p>
            <a:pPr algn="ctr"/>
            <a:r>
              <a:rPr lang="en-US" sz="4800" b="1" dirty="0"/>
              <a:t>COMPANY PROFILE</a:t>
            </a:r>
          </a:p>
        </p:txBody>
      </p:sp>
      <p:pic>
        <p:nvPicPr>
          <p:cNvPr id="52" name="Picture 51">
            <a:extLst>
              <a:ext uri="{FF2B5EF4-FFF2-40B4-BE49-F238E27FC236}">
                <a16:creationId xmlns:a16="http://schemas.microsoft.com/office/drawing/2014/main" id="{E45B6E5D-827A-45D4-8BAA-25DB10414520}"/>
              </a:ext>
            </a:extLst>
          </p:cNvPr>
          <p:cNvPicPr>
            <a:picLocks noChangeAspect="1"/>
          </p:cNvPicPr>
          <p:nvPr/>
        </p:nvPicPr>
        <p:blipFill>
          <a:blip r:embed="rId4"/>
          <a:stretch>
            <a:fillRect/>
          </a:stretch>
        </p:blipFill>
        <p:spPr>
          <a:xfrm>
            <a:off x="4425696" y="6129704"/>
            <a:ext cx="2482977" cy="587767"/>
          </a:xfrm>
          <a:prstGeom prst="rect">
            <a:avLst/>
          </a:prstGeom>
        </p:spPr>
      </p:pic>
      <p:pic>
        <p:nvPicPr>
          <p:cNvPr id="54" name="Picture 53">
            <a:extLst>
              <a:ext uri="{FF2B5EF4-FFF2-40B4-BE49-F238E27FC236}">
                <a16:creationId xmlns:a16="http://schemas.microsoft.com/office/drawing/2014/main" id="{DE25C022-22AE-4978-9022-7BDE22302786}"/>
              </a:ext>
            </a:extLst>
          </p:cNvPr>
          <p:cNvPicPr>
            <a:picLocks noChangeAspect="1"/>
          </p:cNvPicPr>
          <p:nvPr/>
        </p:nvPicPr>
        <p:blipFill>
          <a:blip r:embed="rId5"/>
          <a:stretch>
            <a:fillRect/>
          </a:stretch>
        </p:blipFill>
        <p:spPr>
          <a:xfrm>
            <a:off x="183513" y="6064075"/>
            <a:ext cx="1597152" cy="637066"/>
          </a:xfrm>
          <a:prstGeom prst="rect">
            <a:avLst/>
          </a:prstGeom>
        </p:spPr>
      </p:pic>
      <p:pic>
        <p:nvPicPr>
          <p:cNvPr id="56" name="Picture 55">
            <a:extLst>
              <a:ext uri="{FF2B5EF4-FFF2-40B4-BE49-F238E27FC236}">
                <a16:creationId xmlns:a16="http://schemas.microsoft.com/office/drawing/2014/main" id="{CE1215BB-1CC6-4153-8132-5863AC1F30B9}"/>
              </a:ext>
            </a:extLst>
          </p:cNvPr>
          <p:cNvPicPr>
            <a:picLocks noChangeAspect="1"/>
          </p:cNvPicPr>
          <p:nvPr/>
        </p:nvPicPr>
        <p:blipFill>
          <a:blip r:embed="rId6"/>
          <a:stretch>
            <a:fillRect/>
          </a:stretch>
        </p:blipFill>
        <p:spPr>
          <a:xfrm>
            <a:off x="9799659" y="6064075"/>
            <a:ext cx="2267502" cy="907349"/>
          </a:xfrm>
          <a:prstGeom prst="rect">
            <a:avLst/>
          </a:prstGeom>
        </p:spPr>
      </p:pic>
    </p:spTree>
    <p:extLst>
      <p:ext uri="{BB962C8B-B14F-4D97-AF65-F5344CB8AC3E}">
        <p14:creationId xmlns:p14="http://schemas.microsoft.com/office/powerpoint/2010/main" val="2906193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1A410EA-67E4-4425-A7D3-024E8CAA8D47}"/>
              </a:ext>
            </a:extLst>
          </p:cNvPr>
          <p:cNvPicPr>
            <a:picLocks noGrp="1" noChangeAspect="1"/>
          </p:cNvPicPr>
          <p:nvPr>
            <p:ph type="pic" sz="quarter" idx="14"/>
          </p:nvPr>
        </p:nvPicPr>
        <p:blipFill>
          <a:blip r:embed="rId2"/>
          <a:srcRect l="21887" r="21887"/>
          <a:stretch>
            <a:fillRect/>
          </a:stretch>
        </p:blipFill>
        <p:spPr>
          <a:xfrm>
            <a:off x="6811001" y="0"/>
            <a:ext cx="5221224" cy="5221224"/>
          </a:xfrm>
        </p:spPr>
      </p:pic>
      <p:sp>
        <p:nvSpPr>
          <p:cNvPr id="3" name="Title 2">
            <a:extLst>
              <a:ext uri="{FF2B5EF4-FFF2-40B4-BE49-F238E27FC236}">
                <a16:creationId xmlns:a16="http://schemas.microsoft.com/office/drawing/2014/main" id="{E21EB54D-B40B-4042-A780-3115E2FA9168}"/>
              </a:ext>
            </a:extLst>
          </p:cNvPr>
          <p:cNvSpPr>
            <a:spLocks noGrp="1"/>
          </p:cNvSpPr>
          <p:nvPr>
            <p:ph type="title"/>
          </p:nvPr>
        </p:nvSpPr>
        <p:spPr>
          <a:xfrm>
            <a:off x="437577" y="-342248"/>
            <a:ext cx="5910095" cy="1480711"/>
          </a:xfrm>
        </p:spPr>
        <p:txBody>
          <a:bodyPr/>
          <a:lstStyle/>
          <a:p>
            <a:r>
              <a:rPr lang="en-US" sz="4000" dirty="0">
                <a:solidFill>
                  <a:srgbClr val="002060"/>
                </a:solidFill>
              </a:rPr>
              <a:t>Food &amp; Beverage</a:t>
            </a:r>
            <a:br>
              <a:rPr lang="en-US" dirty="0">
                <a:solidFill>
                  <a:srgbClr val="002060"/>
                </a:solidFill>
              </a:rPr>
            </a:br>
            <a:endParaRPr lang="en-US" dirty="0">
              <a:solidFill>
                <a:srgbClr val="002060"/>
              </a:solidFill>
            </a:endParaRPr>
          </a:p>
        </p:txBody>
      </p:sp>
      <p:sp>
        <p:nvSpPr>
          <p:cNvPr id="4" name="Text Placeholder 3">
            <a:extLst>
              <a:ext uri="{FF2B5EF4-FFF2-40B4-BE49-F238E27FC236}">
                <a16:creationId xmlns:a16="http://schemas.microsoft.com/office/drawing/2014/main" id="{E6840AA0-7560-4FF1-834B-6CB86AAA7BAE}"/>
              </a:ext>
            </a:extLst>
          </p:cNvPr>
          <p:cNvSpPr>
            <a:spLocks noGrp="1"/>
          </p:cNvSpPr>
          <p:nvPr>
            <p:ph type="body" sz="quarter" idx="15"/>
          </p:nvPr>
        </p:nvSpPr>
        <p:spPr>
          <a:xfrm>
            <a:off x="79022" y="2109590"/>
            <a:ext cx="6627204" cy="4429534"/>
          </a:xfrm>
        </p:spPr>
        <p:txBody>
          <a:bodyPr/>
          <a:lstStyle/>
          <a:p>
            <a:pPr marL="0" indent="0">
              <a:lnSpc>
                <a:spcPct val="100000"/>
              </a:lnSpc>
              <a:buNone/>
            </a:pPr>
            <a:r>
              <a:rPr lang="en-US" sz="2000" dirty="0">
                <a:solidFill>
                  <a:srgbClr val="002060"/>
                </a:solidFill>
              </a:rPr>
              <a:t>Advanced food and beverage manufacturing systems are the cornerstone of every Food &amp; Beverage industry. We offer comprehensive expertise in the automation of F&amp;B key manufacturing process such as Distillation, Pasteurization, Sterilization etc. The company has worked with Food and Beverage giants in Pakistan. </a:t>
            </a:r>
          </a:p>
          <a:p>
            <a:endParaRPr lang="en-US" dirty="0">
              <a:solidFill>
                <a:srgbClr val="002060"/>
              </a:solidFill>
            </a:endParaRPr>
          </a:p>
        </p:txBody>
      </p:sp>
    </p:spTree>
    <p:extLst>
      <p:ext uri="{BB962C8B-B14F-4D97-AF65-F5344CB8AC3E}">
        <p14:creationId xmlns:p14="http://schemas.microsoft.com/office/powerpoint/2010/main" val="1338629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8D91D0A-8667-48DA-96AF-8E1611CADE9F}"/>
              </a:ext>
            </a:extLst>
          </p:cNvPr>
          <p:cNvPicPr>
            <a:picLocks noGrp="1" noChangeAspect="1"/>
          </p:cNvPicPr>
          <p:nvPr>
            <p:ph type="pic" sz="quarter" idx="14"/>
          </p:nvPr>
        </p:nvPicPr>
        <p:blipFill>
          <a:blip r:embed="rId2"/>
          <a:srcRect l="12427" r="12427"/>
          <a:stretch>
            <a:fillRect/>
          </a:stretch>
        </p:blipFill>
        <p:spPr>
          <a:xfrm>
            <a:off x="6601630" y="-104478"/>
            <a:ext cx="5221224" cy="5221224"/>
          </a:xfrm>
        </p:spPr>
      </p:pic>
      <p:sp>
        <p:nvSpPr>
          <p:cNvPr id="3" name="Title 2">
            <a:extLst>
              <a:ext uri="{FF2B5EF4-FFF2-40B4-BE49-F238E27FC236}">
                <a16:creationId xmlns:a16="http://schemas.microsoft.com/office/drawing/2014/main" id="{6B7FFDC7-BA1F-4DAE-B02B-69F54BA5AD13}"/>
              </a:ext>
            </a:extLst>
          </p:cNvPr>
          <p:cNvSpPr>
            <a:spLocks noGrp="1"/>
          </p:cNvSpPr>
          <p:nvPr>
            <p:ph type="title"/>
          </p:nvPr>
        </p:nvSpPr>
        <p:spPr>
          <a:xfrm>
            <a:off x="369146" y="-240648"/>
            <a:ext cx="5910095" cy="1480711"/>
          </a:xfrm>
        </p:spPr>
        <p:txBody>
          <a:bodyPr/>
          <a:lstStyle/>
          <a:p>
            <a:r>
              <a:rPr lang="en-US" sz="4800" dirty="0">
                <a:solidFill>
                  <a:srgbClr val="002060"/>
                </a:solidFill>
              </a:rPr>
              <a:t>Chemical</a:t>
            </a:r>
            <a:br>
              <a:rPr lang="en-US" dirty="0">
                <a:solidFill>
                  <a:srgbClr val="002060"/>
                </a:solidFill>
              </a:rPr>
            </a:br>
            <a:endParaRPr lang="en-US" dirty="0">
              <a:solidFill>
                <a:srgbClr val="002060"/>
              </a:solidFill>
            </a:endParaRPr>
          </a:p>
        </p:txBody>
      </p:sp>
      <p:sp>
        <p:nvSpPr>
          <p:cNvPr id="4" name="Text Placeholder 3">
            <a:extLst>
              <a:ext uri="{FF2B5EF4-FFF2-40B4-BE49-F238E27FC236}">
                <a16:creationId xmlns:a16="http://schemas.microsoft.com/office/drawing/2014/main" id="{CC31709C-16DC-496F-A192-456E3780B34B}"/>
              </a:ext>
            </a:extLst>
          </p:cNvPr>
          <p:cNvSpPr>
            <a:spLocks noGrp="1"/>
          </p:cNvSpPr>
          <p:nvPr>
            <p:ph type="body" sz="quarter" idx="15"/>
          </p:nvPr>
        </p:nvSpPr>
        <p:spPr>
          <a:xfrm>
            <a:off x="185905" y="2506134"/>
            <a:ext cx="5910095" cy="4508556"/>
          </a:xfrm>
        </p:spPr>
        <p:txBody>
          <a:bodyPr/>
          <a:lstStyle/>
          <a:p>
            <a:pPr marL="0" indent="0">
              <a:lnSpc>
                <a:spcPct val="100000"/>
              </a:lnSpc>
              <a:buNone/>
            </a:pPr>
            <a:r>
              <a:rPr lang="en-US" sz="2000" dirty="0">
                <a:solidFill>
                  <a:srgbClr val="002060"/>
                </a:solidFill>
              </a:rPr>
              <a:t>Shorter product life cycle, downtimes, high customer demand and low profitability are major challenges to chemical industries. We understand these problems and thus offer best integrated &amp; scalable automation solution to chemical industry processes. Such as Continuous Processes, Batch Processes and Auxiliary Plants</a:t>
            </a:r>
          </a:p>
          <a:p>
            <a:pPr>
              <a:lnSpc>
                <a:spcPct val="100000"/>
              </a:lnSpc>
            </a:pPr>
            <a:endParaRPr lang="en-US" sz="2000" dirty="0">
              <a:solidFill>
                <a:srgbClr val="002060"/>
              </a:solidFill>
            </a:endParaRPr>
          </a:p>
        </p:txBody>
      </p:sp>
    </p:spTree>
    <p:extLst>
      <p:ext uri="{BB962C8B-B14F-4D97-AF65-F5344CB8AC3E}">
        <p14:creationId xmlns:p14="http://schemas.microsoft.com/office/powerpoint/2010/main" val="3536399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EB87393-A135-450A-B116-F45D8301DD87}"/>
              </a:ext>
            </a:extLst>
          </p:cNvPr>
          <p:cNvPicPr>
            <a:picLocks noGrp="1" noChangeAspect="1"/>
          </p:cNvPicPr>
          <p:nvPr>
            <p:ph type="pic" sz="quarter" idx="14"/>
          </p:nvPr>
        </p:nvPicPr>
        <p:blipFill>
          <a:blip r:embed="rId2"/>
          <a:srcRect l="20214" r="20214"/>
          <a:stretch>
            <a:fillRect/>
          </a:stretch>
        </p:blipFill>
        <p:spPr>
          <a:xfrm>
            <a:off x="6715751" y="71225"/>
            <a:ext cx="5221224" cy="5221224"/>
          </a:xfrm>
        </p:spPr>
      </p:pic>
      <p:sp>
        <p:nvSpPr>
          <p:cNvPr id="3" name="Title 2">
            <a:extLst>
              <a:ext uri="{FF2B5EF4-FFF2-40B4-BE49-F238E27FC236}">
                <a16:creationId xmlns:a16="http://schemas.microsoft.com/office/drawing/2014/main" id="{045BC32F-BCB0-4E5B-952F-C07353C1421C}"/>
              </a:ext>
            </a:extLst>
          </p:cNvPr>
          <p:cNvSpPr>
            <a:spLocks noGrp="1"/>
          </p:cNvSpPr>
          <p:nvPr>
            <p:ph type="title"/>
          </p:nvPr>
        </p:nvSpPr>
        <p:spPr>
          <a:xfrm>
            <a:off x="1241777" y="-421480"/>
            <a:ext cx="5910095" cy="1480711"/>
          </a:xfrm>
        </p:spPr>
        <p:txBody>
          <a:bodyPr/>
          <a:lstStyle/>
          <a:p>
            <a:r>
              <a:rPr lang="en-US" sz="4800" dirty="0">
                <a:solidFill>
                  <a:srgbClr val="002060"/>
                </a:solidFill>
              </a:rPr>
              <a:t>CEMENT</a:t>
            </a:r>
          </a:p>
        </p:txBody>
      </p:sp>
      <p:sp>
        <p:nvSpPr>
          <p:cNvPr id="6" name="Text Placeholder 4">
            <a:extLst>
              <a:ext uri="{FF2B5EF4-FFF2-40B4-BE49-F238E27FC236}">
                <a16:creationId xmlns:a16="http://schemas.microsoft.com/office/drawing/2014/main" id="{B39DD8EF-6A93-4BFE-B805-2A91366602EC}"/>
              </a:ext>
            </a:extLst>
          </p:cNvPr>
          <p:cNvSpPr>
            <a:spLocks noGrp="1"/>
          </p:cNvSpPr>
          <p:nvPr>
            <p:ph type="body" sz="quarter" idx="15"/>
          </p:nvPr>
        </p:nvSpPr>
        <p:spPr>
          <a:xfrm>
            <a:off x="146050" y="2525713"/>
            <a:ext cx="6265863" cy="3652837"/>
          </a:xfrm>
        </p:spPr>
        <p:txBody>
          <a:bodyPr/>
          <a:lstStyle/>
          <a:p>
            <a:pPr marL="0" indent="0">
              <a:buNone/>
            </a:pPr>
            <a:r>
              <a:rPr lang="en-US" sz="2000" dirty="0">
                <a:solidFill>
                  <a:srgbClr val="002060"/>
                </a:solidFill>
              </a:rPr>
              <a:t>Sustainable cement production solution is our goal. Cost-efficient production and a simultaneous emissions reduction can only be achieved using components that are perfectly adapted to one another. We have all of the necessary skills and a perfectly matching portfolio to meet all your cement production requirements.</a:t>
            </a:r>
          </a:p>
          <a:p>
            <a:endParaRPr lang="en-US" dirty="0">
              <a:solidFill>
                <a:srgbClr val="002060"/>
              </a:solidFill>
            </a:endParaRPr>
          </a:p>
        </p:txBody>
      </p:sp>
    </p:spTree>
    <p:extLst>
      <p:ext uri="{BB962C8B-B14F-4D97-AF65-F5344CB8AC3E}">
        <p14:creationId xmlns:p14="http://schemas.microsoft.com/office/powerpoint/2010/main" val="3344487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65F88506-C5D5-45C5-AD74-893546E88B46}"/>
              </a:ext>
            </a:extLst>
          </p:cNvPr>
          <p:cNvPicPr>
            <a:picLocks noGrp="1" noChangeAspect="1"/>
          </p:cNvPicPr>
          <p:nvPr>
            <p:ph type="pic" sz="quarter" idx="14"/>
          </p:nvPr>
        </p:nvPicPr>
        <p:blipFill>
          <a:blip r:embed="rId2"/>
          <a:srcRect l="16602" r="16602"/>
          <a:stretch>
            <a:fillRect/>
          </a:stretch>
        </p:blipFill>
        <p:spPr>
          <a:xfrm>
            <a:off x="6725276" y="318876"/>
            <a:ext cx="5221224" cy="5221224"/>
          </a:xfrm>
        </p:spPr>
      </p:pic>
      <p:sp>
        <p:nvSpPr>
          <p:cNvPr id="3" name="Title 2">
            <a:extLst>
              <a:ext uri="{FF2B5EF4-FFF2-40B4-BE49-F238E27FC236}">
                <a16:creationId xmlns:a16="http://schemas.microsoft.com/office/drawing/2014/main" id="{08097370-1502-4913-AF6F-2C1FF817E87A}"/>
              </a:ext>
            </a:extLst>
          </p:cNvPr>
          <p:cNvSpPr>
            <a:spLocks noGrp="1"/>
          </p:cNvSpPr>
          <p:nvPr>
            <p:ph type="title"/>
          </p:nvPr>
        </p:nvSpPr>
        <p:spPr>
          <a:xfrm>
            <a:off x="583636" y="-218069"/>
            <a:ext cx="5910095" cy="1480711"/>
          </a:xfrm>
        </p:spPr>
        <p:txBody>
          <a:bodyPr/>
          <a:lstStyle/>
          <a:p>
            <a:r>
              <a:rPr lang="en-US" sz="4400" dirty="0">
                <a:solidFill>
                  <a:srgbClr val="002060"/>
                </a:solidFill>
              </a:rPr>
              <a:t>Paper and Pulp</a:t>
            </a:r>
            <a:br>
              <a:rPr lang="en-US" dirty="0">
                <a:solidFill>
                  <a:srgbClr val="002060"/>
                </a:solidFill>
              </a:rPr>
            </a:br>
            <a:endParaRPr lang="en-US" dirty="0">
              <a:solidFill>
                <a:srgbClr val="002060"/>
              </a:solidFill>
            </a:endParaRPr>
          </a:p>
        </p:txBody>
      </p:sp>
      <p:sp>
        <p:nvSpPr>
          <p:cNvPr id="4" name="Text Placeholder 3">
            <a:extLst>
              <a:ext uri="{FF2B5EF4-FFF2-40B4-BE49-F238E27FC236}">
                <a16:creationId xmlns:a16="http://schemas.microsoft.com/office/drawing/2014/main" id="{6F24E58D-3A23-41C4-897D-61B2FEC07160}"/>
              </a:ext>
            </a:extLst>
          </p:cNvPr>
          <p:cNvSpPr>
            <a:spLocks noGrp="1"/>
          </p:cNvSpPr>
          <p:nvPr>
            <p:ph type="body" sz="quarter" idx="15"/>
          </p:nvPr>
        </p:nvSpPr>
        <p:spPr>
          <a:xfrm>
            <a:off x="79023" y="1727200"/>
            <a:ext cx="6414708" cy="4802068"/>
          </a:xfrm>
        </p:spPr>
        <p:txBody>
          <a:bodyPr/>
          <a:lstStyle/>
          <a:p>
            <a:pPr marL="0" indent="0">
              <a:buNone/>
            </a:pPr>
            <a:r>
              <a:rPr lang="en-US" sz="2000" dirty="0">
                <a:solidFill>
                  <a:srgbClr val="002060"/>
                </a:solidFill>
              </a:rPr>
              <a:t>We have a strong technical background of system integration in paper and pulp industries. We provide precise and prefect automation solutions to paper industry. Our sophisticated real time PLC control and efficient HMI designs maintain critical processes so that user can produce and analyze with maximum ease.</a:t>
            </a:r>
          </a:p>
          <a:p>
            <a:endParaRPr lang="en-US" dirty="0">
              <a:solidFill>
                <a:srgbClr val="002060"/>
              </a:solidFill>
            </a:endParaRPr>
          </a:p>
        </p:txBody>
      </p:sp>
    </p:spTree>
    <p:extLst>
      <p:ext uri="{BB962C8B-B14F-4D97-AF65-F5344CB8AC3E}">
        <p14:creationId xmlns:p14="http://schemas.microsoft.com/office/powerpoint/2010/main" val="675985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48FCEDE-7505-418B-A841-8A45C0510807}"/>
              </a:ext>
            </a:extLst>
          </p:cNvPr>
          <p:cNvPicPr>
            <a:picLocks noGrp="1" noChangeAspect="1"/>
          </p:cNvPicPr>
          <p:nvPr>
            <p:ph type="pic" sz="quarter" idx="14"/>
          </p:nvPr>
        </p:nvPicPr>
        <p:blipFill>
          <a:blip r:embed="rId2"/>
          <a:srcRect l="22589" r="22589"/>
          <a:stretch>
            <a:fillRect/>
          </a:stretch>
        </p:blipFill>
        <p:spPr/>
      </p:pic>
      <p:sp>
        <p:nvSpPr>
          <p:cNvPr id="3" name="Title 2">
            <a:extLst>
              <a:ext uri="{FF2B5EF4-FFF2-40B4-BE49-F238E27FC236}">
                <a16:creationId xmlns:a16="http://schemas.microsoft.com/office/drawing/2014/main" id="{CCAFD585-CC14-42BF-A2C5-9FF221D7DF12}"/>
              </a:ext>
            </a:extLst>
          </p:cNvPr>
          <p:cNvSpPr>
            <a:spLocks noGrp="1"/>
          </p:cNvSpPr>
          <p:nvPr>
            <p:ph type="title"/>
          </p:nvPr>
        </p:nvSpPr>
        <p:spPr>
          <a:xfrm>
            <a:off x="264550" y="-421480"/>
            <a:ext cx="5910095" cy="1480711"/>
          </a:xfrm>
        </p:spPr>
        <p:txBody>
          <a:bodyPr/>
          <a:lstStyle/>
          <a:p>
            <a:r>
              <a:rPr lang="en-US" sz="3600" dirty="0">
                <a:solidFill>
                  <a:srgbClr val="002060"/>
                </a:solidFill>
              </a:rPr>
              <a:t>FILLING AND PACKAGING </a:t>
            </a:r>
          </a:p>
        </p:txBody>
      </p:sp>
      <p:sp>
        <p:nvSpPr>
          <p:cNvPr id="4" name="Text Placeholder 3">
            <a:extLst>
              <a:ext uri="{FF2B5EF4-FFF2-40B4-BE49-F238E27FC236}">
                <a16:creationId xmlns:a16="http://schemas.microsoft.com/office/drawing/2014/main" id="{815C5928-B06D-4A1A-9B95-604B5C6F1A6F}"/>
              </a:ext>
            </a:extLst>
          </p:cNvPr>
          <p:cNvSpPr>
            <a:spLocks noGrp="1"/>
          </p:cNvSpPr>
          <p:nvPr>
            <p:ph type="body" sz="quarter" idx="15"/>
          </p:nvPr>
        </p:nvSpPr>
        <p:spPr>
          <a:xfrm>
            <a:off x="0" y="1851121"/>
            <a:ext cx="6403418" cy="3653188"/>
          </a:xfrm>
        </p:spPr>
        <p:txBody>
          <a:bodyPr/>
          <a:lstStyle/>
          <a:p>
            <a:pPr marL="0" indent="0">
              <a:buNone/>
            </a:pPr>
            <a:r>
              <a:rPr lang="en-US" sz="2000" dirty="0">
                <a:solidFill>
                  <a:srgbClr val="002060"/>
                </a:solidFill>
              </a:rPr>
              <a:t>Filling &amp; packing lines system integration are critical to a successful manufacturing process. Our Services for filling &amp; packing industries include: </a:t>
            </a:r>
          </a:p>
          <a:p>
            <a:pPr lvl="0"/>
            <a:r>
              <a:rPr lang="en-US" sz="2000" dirty="0">
                <a:solidFill>
                  <a:srgbClr val="002060"/>
                </a:solidFill>
              </a:rPr>
              <a:t>PLC and HMI/SCADA software development. </a:t>
            </a:r>
          </a:p>
          <a:p>
            <a:pPr lvl="0"/>
            <a:r>
              <a:rPr lang="en-US" sz="2000" dirty="0">
                <a:solidFill>
                  <a:srgbClr val="002060"/>
                </a:solidFill>
              </a:rPr>
              <a:t>Automation consulting services, including platform upgrades, production rate monitoring and analysis, process optimization and many other topics.</a:t>
            </a:r>
          </a:p>
          <a:p>
            <a:endParaRPr lang="en-US" sz="2000" dirty="0">
              <a:solidFill>
                <a:srgbClr val="002060"/>
              </a:solidFill>
            </a:endParaRPr>
          </a:p>
        </p:txBody>
      </p:sp>
    </p:spTree>
    <p:extLst>
      <p:ext uri="{BB962C8B-B14F-4D97-AF65-F5344CB8AC3E}">
        <p14:creationId xmlns:p14="http://schemas.microsoft.com/office/powerpoint/2010/main" val="977496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D10CDEB6-896C-4FF8-BDD2-E4FE0D08AC94}"/>
              </a:ext>
            </a:extLst>
          </p:cNvPr>
          <p:cNvPicPr>
            <a:picLocks noGrp="1" noChangeAspect="1"/>
          </p:cNvPicPr>
          <p:nvPr>
            <p:ph type="pic" sz="quarter" idx="14"/>
          </p:nvPr>
        </p:nvPicPr>
        <p:blipFill>
          <a:blip r:embed="rId2"/>
          <a:srcRect l="21875" r="21875"/>
          <a:stretch>
            <a:fillRect/>
          </a:stretch>
        </p:blipFill>
        <p:spPr/>
      </p:pic>
      <p:sp>
        <p:nvSpPr>
          <p:cNvPr id="3" name="Title 2">
            <a:extLst>
              <a:ext uri="{FF2B5EF4-FFF2-40B4-BE49-F238E27FC236}">
                <a16:creationId xmlns:a16="http://schemas.microsoft.com/office/drawing/2014/main" id="{4FF64CD6-9548-4EA9-ACC0-060E4EB1BF76}"/>
              </a:ext>
            </a:extLst>
          </p:cNvPr>
          <p:cNvSpPr>
            <a:spLocks noGrp="1"/>
          </p:cNvSpPr>
          <p:nvPr>
            <p:ph type="title"/>
          </p:nvPr>
        </p:nvSpPr>
        <p:spPr/>
        <p:txBody>
          <a:bodyPr/>
          <a:lstStyle/>
          <a:p>
            <a:r>
              <a:rPr lang="en-US" sz="3600" dirty="0">
                <a:solidFill>
                  <a:srgbClr val="002060"/>
                </a:solidFill>
              </a:rPr>
              <a:t>Power &amp; Energy</a:t>
            </a:r>
            <a:br>
              <a:rPr lang="en-US" dirty="0">
                <a:solidFill>
                  <a:srgbClr val="002060"/>
                </a:solidFill>
              </a:rPr>
            </a:br>
            <a:endParaRPr lang="en-US" dirty="0">
              <a:solidFill>
                <a:srgbClr val="002060"/>
              </a:solidFill>
            </a:endParaRPr>
          </a:p>
        </p:txBody>
      </p:sp>
      <p:sp>
        <p:nvSpPr>
          <p:cNvPr id="4" name="Text Placeholder 3">
            <a:extLst>
              <a:ext uri="{FF2B5EF4-FFF2-40B4-BE49-F238E27FC236}">
                <a16:creationId xmlns:a16="http://schemas.microsoft.com/office/drawing/2014/main" id="{1D809B54-1668-4ADD-A7C6-8B55316FCA9A}"/>
              </a:ext>
            </a:extLst>
          </p:cNvPr>
          <p:cNvSpPr>
            <a:spLocks noGrp="1"/>
          </p:cNvSpPr>
          <p:nvPr>
            <p:ph type="body" sz="quarter" idx="15"/>
          </p:nvPr>
        </p:nvSpPr>
        <p:spPr>
          <a:xfrm>
            <a:off x="169333" y="1761067"/>
            <a:ext cx="6536893" cy="4418245"/>
          </a:xfrm>
        </p:spPr>
        <p:txBody>
          <a:bodyPr/>
          <a:lstStyle/>
          <a:p>
            <a:pPr marL="0" indent="0">
              <a:buNone/>
            </a:pPr>
            <a:r>
              <a:rPr lang="en-US" sz="2000" dirty="0">
                <a:solidFill>
                  <a:srgbClr val="002060"/>
                </a:solidFill>
              </a:rPr>
              <a:t>Power &amp; Energy sector has to improve environmental performance, keep consumers’ costs down, and at the same time maintain system reliability. Our automation solution help maintain the needs of P&amp;E industry. i.e. </a:t>
            </a:r>
          </a:p>
          <a:p>
            <a:pPr lvl="0"/>
            <a:r>
              <a:rPr lang="en-US" sz="2000" dirty="0">
                <a:solidFill>
                  <a:srgbClr val="002060"/>
                </a:solidFill>
              </a:rPr>
              <a:t>Fully optimized SCADA designs to effectively control and monitor. </a:t>
            </a:r>
          </a:p>
          <a:p>
            <a:pPr lvl="0"/>
            <a:r>
              <a:rPr lang="en-US" sz="2000" dirty="0">
                <a:solidFill>
                  <a:srgbClr val="002060"/>
                </a:solidFill>
              </a:rPr>
              <a:t>Fully integrated PLC/DCS automation for better reliability. </a:t>
            </a:r>
          </a:p>
          <a:p>
            <a:pPr lvl="0"/>
            <a:r>
              <a:rPr lang="en-US" sz="2000" dirty="0">
                <a:solidFill>
                  <a:srgbClr val="002060"/>
                </a:solidFill>
              </a:rPr>
              <a:t>Electrical Design and fabrication of control panels.</a:t>
            </a:r>
          </a:p>
          <a:p>
            <a:endParaRPr lang="en-US" dirty="0">
              <a:solidFill>
                <a:srgbClr val="002060"/>
              </a:solidFill>
            </a:endParaRPr>
          </a:p>
        </p:txBody>
      </p:sp>
    </p:spTree>
    <p:extLst>
      <p:ext uri="{BB962C8B-B14F-4D97-AF65-F5344CB8AC3E}">
        <p14:creationId xmlns:p14="http://schemas.microsoft.com/office/powerpoint/2010/main" val="3736241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bstract blue and red lines">
            <a:extLst>
              <a:ext uri="{FF2B5EF4-FFF2-40B4-BE49-F238E27FC236}">
                <a16:creationId xmlns:a16="http://schemas.microsoft.com/office/drawing/2014/main" id="{3EEC4240-EFB3-C948-9A50-7B6C9A8EDD0A}"/>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2457450" y="-69342"/>
            <a:ext cx="6858000" cy="6858000"/>
          </a:xfrm>
        </p:spPr>
      </p:pic>
      <p:sp>
        <p:nvSpPr>
          <p:cNvPr id="2" name="Title 1">
            <a:extLst>
              <a:ext uri="{FF2B5EF4-FFF2-40B4-BE49-F238E27FC236}">
                <a16:creationId xmlns:a16="http://schemas.microsoft.com/office/drawing/2014/main" id="{8E34323A-4440-4925-884C-BF32AF969623}"/>
              </a:ext>
            </a:extLst>
          </p:cNvPr>
          <p:cNvSpPr>
            <a:spLocks noGrp="1"/>
          </p:cNvSpPr>
          <p:nvPr>
            <p:ph type="ctrTitle"/>
          </p:nvPr>
        </p:nvSpPr>
        <p:spPr/>
        <p:txBody>
          <a:bodyPr/>
          <a:lstStyle/>
          <a:p>
            <a:r>
              <a:rPr lang="en-US" dirty="0"/>
              <a:t>THANK YOU!</a:t>
            </a:r>
            <a:endParaRPr lang="en-GB" dirty="0"/>
          </a:p>
        </p:txBody>
      </p:sp>
      <p:pic>
        <p:nvPicPr>
          <p:cNvPr id="25" name="Graphic 24" descr="User" title="Icon - Presenter Name">
            <a:extLst>
              <a:ext uri="{FF2B5EF4-FFF2-40B4-BE49-F238E27FC236}">
                <a16:creationId xmlns:a16="http://schemas.microsoft.com/office/drawing/2014/main" id="{8AD9F4DD-CCDA-4C5B-AC7A-71E96FD45B2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92357" y="4451822"/>
            <a:ext cx="218900" cy="218900"/>
          </a:xfrm>
          <a:prstGeom prst="rect">
            <a:avLst/>
          </a:prstGeom>
        </p:spPr>
      </p:pic>
      <p:sp>
        <p:nvSpPr>
          <p:cNvPr id="17" name="Text Placeholder 16">
            <a:extLst>
              <a:ext uri="{FF2B5EF4-FFF2-40B4-BE49-F238E27FC236}">
                <a16:creationId xmlns:a16="http://schemas.microsoft.com/office/drawing/2014/main" id="{03D523DE-8D84-445C-9EB1-833C86FAEF3A}"/>
              </a:ext>
            </a:extLst>
          </p:cNvPr>
          <p:cNvSpPr>
            <a:spLocks noGrp="1"/>
          </p:cNvSpPr>
          <p:nvPr>
            <p:ph type="body" sz="quarter" idx="15"/>
          </p:nvPr>
        </p:nvSpPr>
        <p:spPr/>
        <p:txBody>
          <a:bodyPr/>
          <a:lstStyle/>
          <a:p>
            <a:r>
              <a:rPr lang="en-US" dirty="0"/>
              <a:t>Abdullah Nasir </a:t>
            </a:r>
            <a:endParaRPr lang="en-GB" dirty="0"/>
          </a:p>
        </p:txBody>
      </p:sp>
      <p:pic>
        <p:nvPicPr>
          <p:cNvPr id="27" name="Graphic 26" descr="Smart Phone" title="Icon - Presenter Phone Number">
            <a:extLst>
              <a:ext uri="{FF2B5EF4-FFF2-40B4-BE49-F238E27FC236}">
                <a16:creationId xmlns:a16="http://schemas.microsoft.com/office/drawing/2014/main" id="{7F57AED0-2F73-4435-986B-E6D6B090FB8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92357" y="4888322"/>
            <a:ext cx="218900" cy="218900"/>
          </a:xfrm>
          <a:prstGeom prst="rect">
            <a:avLst/>
          </a:prstGeom>
        </p:spPr>
      </p:pic>
      <p:sp>
        <p:nvSpPr>
          <p:cNvPr id="18" name="Text Placeholder 17">
            <a:extLst>
              <a:ext uri="{FF2B5EF4-FFF2-40B4-BE49-F238E27FC236}">
                <a16:creationId xmlns:a16="http://schemas.microsoft.com/office/drawing/2014/main" id="{0702F440-372E-43AF-810E-53CF9C35629E}"/>
              </a:ext>
            </a:extLst>
          </p:cNvPr>
          <p:cNvSpPr>
            <a:spLocks noGrp="1"/>
          </p:cNvSpPr>
          <p:nvPr>
            <p:ph type="body" sz="quarter" idx="16"/>
          </p:nvPr>
        </p:nvSpPr>
        <p:spPr/>
        <p:txBody>
          <a:bodyPr/>
          <a:lstStyle/>
          <a:p>
            <a:r>
              <a:rPr lang="en-US" dirty="0"/>
              <a:t>0321833363</a:t>
            </a:r>
            <a:endParaRPr lang="en-GB" dirty="0"/>
          </a:p>
        </p:txBody>
      </p:sp>
      <p:pic>
        <p:nvPicPr>
          <p:cNvPr id="26" name="Graphic 25" descr="Envelope" title="Icon Presenter Email">
            <a:extLst>
              <a:ext uri="{FF2B5EF4-FFF2-40B4-BE49-F238E27FC236}">
                <a16:creationId xmlns:a16="http://schemas.microsoft.com/office/drawing/2014/main" id="{D4984F9A-48C8-4F0D-AFBE-978FEBD86F1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192357" y="5324822"/>
            <a:ext cx="218900" cy="218900"/>
          </a:xfrm>
          <a:prstGeom prst="rect">
            <a:avLst/>
          </a:prstGeom>
        </p:spPr>
      </p:pic>
      <p:sp>
        <p:nvSpPr>
          <p:cNvPr id="19" name="Text Placeholder 18">
            <a:extLst>
              <a:ext uri="{FF2B5EF4-FFF2-40B4-BE49-F238E27FC236}">
                <a16:creationId xmlns:a16="http://schemas.microsoft.com/office/drawing/2014/main" id="{328F8604-5C94-4C39-98B7-2B8786FCB572}"/>
              </a:ext>
            </a:extLst>
          </p:cNvPr>
          <p:cNvSpPr>
            <a:spLocks noGrp="1"/>
          </p:cNvSpPr>
          <p:nvPr>
            <p:ph type="body" sz="quarter" idx="17"/>
          </p:nvPr>
        </p:nvSpPr>
        <p:spPr/>
        <p:txBody>
          <a:bodyPr/>
          <a:lstStyle/>
          <a:p>
            <a:r>
              <a:rPr lang="en-US" dirty="0"/>
              <a:t>Abdullahnasir@Electrotraders.com</a:t>
            </a:r>
            <a:endParaRPr lang="en-GB" dirty="0"/>
          </a:p>
        </p:txBody>
      </p:sp>
      <p:pic>
        <p:nvPicPr>
          <p:cNvPr id="28" name="Graphic 27" descr="Link">
            <a:extLst>
              <a:ext uri="{FF2B5EF4-FFF2-40B4-BE49-F238E27FC236}">
                <a16:creationId xmlns:a16="http://schemas.microsoft.com/office/drawing/2014/main" id="{73A362A9-D05E-4043-BA3E-8CCCD7280B5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179414" y="5748378"/>
            <a:ext cx="244786" cy="244786"/>
          </a:xfrm>
          <a:prstGeom prst="rect">
            <a:avLst/>
          </a:prstGeom>
        </p:spPr>
      </p:pic>
      <p:sp>
        <p:nvSpPr>
          <p:cNvPr id="20" name="Text Placeholder 19">
            <a:extLst>
              <a:ext uri="{FF2B5EF4-FFF2-40B4-BE49-F238E27FC236}">
                <a16:creationId xmlns:a16="http://schemas.microsoft.com/office/drawing/2014/main" id="{9C46AEC3-BADD-4FB8-820D-E3753FED3AF6}"/>
              </a:ext>
            </a:extLst>
          </p:cNvPr>
          <p:cNvSpPr>
            <a:spLocks noGrp="1"/>
          </p:cNvSpPr>
          <p:nvPr>
            <p:ph type="body" sz="quarter" idx="18"/>
          </p:nvPr>
        </p:nvSpPr>
        <p:spPr/>
        <p:txBody>
          <a:bodyPr/>
          <a:lstStyle/>
          <a:p>
            <a:r>
              <a:rPr lang="en-US" dirty="0"/>
              <a:t>Electrotraders.com.pk</a:t>
            </a:r>
            <a:endParaRPr lang="en-GB" dirty="0"/>
          </a:p>
        </p:txBody>
      </p:sp>
      <p:cxnSp>
        <p:nvCxnSpPr>
          <p:cNvPr id="24" name="Straight Connector 23" descr="divider line">
            <a:extLst>
              <a:ext uri="{FF2B5EF4-FFF2-40B4-BE49-F238E27FC236}">
                <a16:creationId xmlns:a16="http://schemas.microsoft.com/office/drawing/2014/main" id="{88ABE268-9B2A-4899-AC85-147AE076489C}"/>
              </a:ext>
            </a:extLst>
          </p:cNvPr>
          <p:cNvCxnSpPr/>
          <p:nvPr/>
        </p:nvCxnSpPr>
        <p:spPr>
          <a:xfrm>
            <a:off x="4516210" y="4422773"/>
            <a:ext cx="0" cy="15864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201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635AA92-1D29-4831-89E4-1B49C265FA6C}"/>
              </a:ext>
            </a:extLst>
          </p:cNvPr>
          <p:cNvSpPr>
            <a:spLocks noGrp="1"/>
          </p:cNvSpPr>
          <p:nvPr>
            <p:ph type="title"/>
          </p:nvPr>
        </p:nvSpPr>
        <p:spPr>
          <a:xfrm>
            <a:off x="0" y="-850433"/>
            <a:ext cx="7270044" cy="1700866"/>
          </a:xfrm>
        </p:spPr>
        <p:txBody>
          <a:bodyPr/>
          <a:lstStyle/>
          <a:p>
            <a:r>
              <a:rPr lang="en-US" dirty="0">
                <a:solidFill>
                  <a:srgbClr val="002060"/>
                </a:solidFill>
              </a:rPr>
              <a:t>COMPANY BACKGROUND</a:t>
            </a:r>
            <a:endParaRPr lang="en-GB" dirty="0">
              <a:solidFill>
                <a:srgbClr val="002060"/>
              </a:solidFill>
            </a:endParaRPr>
          </a:p>
        </p:txBody>
      </p:sp>
      <p:sp>
        <p:nvSpPr>
          <p:cNvPr id="26" name="Text Placeholder 25">
            <a:extLst>
              <a:ext uri="{FF2B5EF4-FFF2-40B4-BE49-F238E27FC236}">
                <a16:creationId xmlns:a16="http://schemas.microsoft.com/office/drawing/2014/main" id="{15AFB5E9-384C-4F94-802F-F7BDC044F196}"/>
              </a:ext>
            </a:extLst>
          </p:cNvPr>
          <p:cNvSpPr>
            <a:spLocks noGrp="1"/>
          </p:cNvSpPr>
          <p:nvPr>
            <p:ph type="body" idx="1"/>
          </p:nvPr>
        </p:nvSpPr>
        <p:spPr>
          <a:xfrm>
            <a:off x="-1" y="1101523"/>
            <a:ext cx="12079112" cy="5808435"/>
          </a:xfrm>
        </p:spPr>
        <p:txBody>
          <a:bodyPr numCol="2"/>
          <a:lstStyle/>
          <a:p>
            <a:r>
              <a:rPr lang="en-US" b="1" dirty="0">
                <a:solidFill>
                  <a:srgbClr val="002060"/>
                </a:solidFill>
                <a:latin typeface="+mn-lt"/>
              </a:rPr>
              <a:t>Electrotraders started its business of supplying industrial automation control parts in 1986 in Faisalabad. With the passage of time, the company extended its supply network to other parts of the country like Lahore, Karachi, and Rawalpindi/Islamabad etc. Initially the company used to purchase the parts from local market but as the company grew, it started importing the parts from renowned world companies. Today by the grace of Allah, the company holds sufficient stock of automation control parts of world’s leading companies.</a:t>
            </a:r>
          </a:p>
          <a:p>
            <a:r>
              <a:rPr lang="en-US" b="1" dirty="0">
                <a:solidFill>
                  <a:srgbClr val="002060"/>
                </a:solidFill>
                <a:latin typeface="+mn-lt"/>
              </a:rPr>
              <a:t>In 1996, the company under its expansion plan opened a branch office in Lahore (Brandreth Road) to cover Lahore and surrounding areas. In 2000, the company adopted related diversification strategy and set up an engineering department to provide engineering services and manufacture panels for the industries. In 2001, the engineering department started developing the automation with PLC control system and distributed I/O’s control syst</a:t>
            </a:r>
          </a:p>
          <a:p>
            <a:endParaRPr lang="en-US" dirty="0">
              <a:solidFill>
                <a:srgbClr val="002060"/>
              </a:solidFill>
            </a:endParaRPr>
          </a:p>
          <a:p>
            <a:r>
              <a:rPr lang="en-US" b="1" dirty="0">
                <a:solidFill>
                  <a:srgbClr val="002060"/>
                </a:solidFill>
              </a:rPr>
              <a:t>In July 2006, the company opened a branch office in Islamabad, which is taking care of upper Punjab and entire NWFP. The company has opened another branch office in Karachi in Dec 2006 to feed the southern zone of Pakistan.</a:t>
            </a:r>
          </a:p>
        </p:txBody>
      </p:sp>
      <p:pic>
        <p:nvPicPr>
          <p:cNvPr id="8" name="Picture Placeholder 7">
            <a:extLst>
              <a:ext uri="{FF2B5EF4-FFF2-40B4-BE49-F238E27FC236}">
                <a16:creationId xmlns:a16="http://schemas.microsoft.com/office/drawing/2014/main" id="{E4CA3284-E648-4D65-BD42-C8FBC1D0D51A}"/>
              </a:ext>
            </a:extLst>
          </p:cNvPr>
          <p:cNvPicPr>
            <a:picLocks noGrp="1" noChangeAspect="1"/>
          </p:cNvPicPr>
          <p:nvPr>
            <p:ph type="pic" sz="quarter" idx="14"/>
          </p:nvPr>
        </p:nvPicPr>
        <p:blipFill>
          <a:blip r:embed="rId2"/>
          <a:srcRect l="16689" r="16689"/>
          <a:stretch>
            <a:fillRect/>
          </a:stretch>
        </p:blipFill>
        <p:spPr>
          <a:xfrm>
            <a:off x="7191022" y="2593070"/>
            <a:ext cx="4718756" cy="4264930"/>
          </a:xfrm>
        </p:spPr>
      </p:pic>
    </p:spTree>
    <p:extLst>
      <p:ext uri="{BB962C8B-B14F-4D97-AF65-F5344CB8AC3E}">
        <p14:creationId xmlns:p14="http://schemas.microsoft.com/office/powerpoint/2010/main" val="18344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635AA92-1D29-4831-89E4-1B49C265FA6C}"/>
              </a:ext>
            </a:extLst>
          </p:cNvPr>
          <p:cNvSpPr>
            <a:spLocks noGrp="1"/>
          </p:cNvSpPr>
          <p:nvPr>
            <p:ph type="title"/>
          </p:nvPr>
        </p:nvSpPr>
        <p:spPr>
          <a:xfrm>
            <a:off x="0" y="-850433"/>
            <a:ext cx="7157156" cy="1700866"/>
          </a:xfrm>
        </p:spPr>
        <p:txBody>
          <a:bodyPr/>
          <a:lstStyle/>
          <a:p>
            <a:r>
              <a:rPr lang="en-GB" dirty="0">
                <a:solidFill>
                  <a:srgbClr val="002060"/>
                </a:solidFill>
              </a:rPr>
              <a:t>COMPANY OVERVIEW</a:t>
            </a:r>
          </a:p>
        </p:txBody>
      </p:sp>
      <p:sp>
        <p:nvSpPr>
          <p:cNvPr id="26" name="Text Placeholder 25">
            <a:extLst>
              <a:ext uri="{FF2B5EF4-FFF2-40B4-BE49-F238E27FC236}">
                <a16:creationId xmlns:a16="http://schemas.microsoft.com/office/drawing/2014/main" id="{15AFB5E9-384C-4F94-802F-F7BDC044F196}"/>
              </a:ext>
            </a:extLst>
          </p:cNvPr>
          <p:cNvSpPr>
            <a:spLocks noGrp="1"/>
          </p:cNvSpPr>
          <p:nvPr>
            <p:ph type="body" idx="1"/>
          </p:nvPr>
        </p:nvSpPr>
        <p:spPr>
          <a:xfrm>
            <a:off x="86783" y="953609"/>
            <a:ext cx="12105217" cy="5785858"/>
          </a:xfrm>
        </p:spPr>
        <p:txBody>
          <a:bodyPr numCol="2"/>
          <a:lstStyle/>
          <a:p>
            <a:r>
              <a:rPr lang="en-US" sz="1400" b="1" dirty="0">
                <a:solidFill>
                  <a:srgbClr val="002060"/>
                </a:solidFill>
                <a:latin typeface="+mn-lt"/>
              </a:rPr>
              <a:t>Electrotraders is the premier supplier and service provider of automation parts and services in Pakistan. The company founded in 1986 has in a span of 30 years served every industry in Pakistan with our range of high-quality products. Through genuine and exclusive products, the company has engendered high customer loyalty, satisfaction and brand recognition. Combined with our on ground technical team made up of talented and studious engineers’ company has provided high quality on ground sales and services to our customers for decades that are parallel to none. </a:t>
            </a:r>
          </a:p>
          <a:p>
            <a:r>
              <a:rPr lang="en-US" sz="1400" b="1" dirty="0">
                <a:solidFill>
                  <a:srgbClr val="002060"/>
                </a:solidFill>
                <a:latin typeface="+mn-lt"/>
              </a:rPr>
              <a:t>The company has spent more than two decades, in developing a strong connection with its customers, and clients. With hundreds of satisfied customers in the industry all over Pakistan Electrotraders boasts a long list of satisfied clients. The company is an authorized distributor for Siemens Pakistan, it is one of only few authorized distributors and the oldest one too. With other partners such as Omron, Schneider and ABB the company has a consortium of products that spans from the basic necessities of the industry to the once in a life time upgrades. </a:t>
            </a:r>
          </a:p>
          <a:p>
            <a:r>
              <a:rPr lang="en-US" sz="1400" b="1" dirty="0">
                <a:solidFill>
                  <a:srgbClr val="002060"/>
                </a:solidFill>
              </a:rPr>
              <a:t>The company has varied business interests, including direct selling to the industry which is our core business. We also provide Automation related services, and turn key automation solutions to our industry partners along with Automation and PLC training to out valued clients.  </a:t>
            </a:r>
          </a:p>
          <a:p>
            <a:endParaRPr lang="en-US" sz="1400" b="1" dirty="0">
              <a:solidFill>
                <a:srgbClr val="002060"/>
              </a:solidFill>
              <a:latin typeface="+mn-lt"/>
            </a:endParaRPr>
          </a:p>
          <a:p>
            <a:endParaRPr lang="en-GB" sz="1400" dirty="0">
              <a:solidFill>
                <a:srgbClr val="002060"/>
              </a:solidFill>
              <a:latin typeface="+mn-lt"/>
            </a:endParaRPr>
          </a:p>
        </p:txBody>
      </p:sp>
      <p:pic>
        <p:nvPicPr>
          <p:cNvPr id="7" name="Picture Placeholder 7">
            <a:extLst>
              <a:ext uri="{FF2B5EF4-FFF2-40B4-BE49-F238E27FC236}">
                <a16:creationId xmlns:a16="http://schemas.microsoft.com/office/drawing/2014/main" id="{D040D725-6E20-4975-8D0F-B05908BBF9F4}"/>
              </a:ext>
            </a:extLst>
          </p:cNvPr>
          <p:cNvPicPr>
            <a:picLocks noChangeAspect="1"/>
          </p:cNvPicPr>
          <p:nvPr/>
        </p:nvPicPr>
        <p:blipFill>
          <a:blip r:embed="rId2"/>
          <a:srcRect/>
          <a:stretch/>
        </p:blipFill>
        <p:spPr>
          <a:xfrm>
            <a:off x="6771922" y="2311034"/>
            <a:ext cx="4956536" cy="4118341"/>
          </a:xfrm>
          <a:prstGeom prst="ellipse">
            <a:avLst/>
          </a:prstGeom>
        </p:spPr>
      </p:pic>
    </p:spTree>
    <p:extLst>
      <p:ext uri="{BB962C8B-B14F-4D97-AF65-F5344CB8AC3E}">
        <p14:creationId xmlns:p14="http://schemas.microsoft.com/office/powerpoint/2010/main" val="3215081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635AA92-1D29-4831-89E4-1B49C265FA6C}"/>
              </a:ext>
            </a:extLst>
          </p:cNvPr>
          <p:cNvSpPr>
            <a:spLocks noGrp="1"/>
          </p:cNvSpPr>
          <p:nvPr>
            <p:ph type="title"/>
          </p:nvPr>
        </p:nvSpPr>
        <p:spPr>
          <a:xfrm>
            <a:off x="0" y="-533673"/>
            <a:ext cx="5680075" cy="1700866"/>
          </a:xfrm>
        </p:spPr>
        <p:txBody>
          <a:bodyPr/>
          <a:lstStyle/>
          <a:p>
            <a:r>
              <a:rPr lang="en-US" dirty="0"/>
              <a:t>WE PROVIDE</a:t>
            </a:r>
            <a:endParaRPr lang="en-GB" dirty="0"/>
          </a:p>
        </p:txBody>
      </p:sp>
      <p:sp>
        <p:nvSpPr>
          <p:cNvPr id="26" name="Text Placeholder 25">
            <a:extLst>
              <a:ext uri="{FF2B5EF4-FFF2-40B4-BE49-F238E27FC236}">
                <a16:creationId xmlns:a16="http://schemas.microsoft.com/office/drawing/2014/main" id="{15AFB5E9-384C-4F94-802F-F7BDC044F196}"/>
              </a:ext>
            </a:extLst>
          </p:cNvPr>
          <p:cNvSpPr>
            <a:spLocks noGrp="1"/>
          </p:cNvSpPr>
          <p:nvPr>
            <p:ph type="body" idx="1"/>
          </p:nvPr>
        </p:nvSpPr>
        <p:spPr>
          <a:xfrm>
            <a:off x="250366" y="1530328"/>
            <a:ext cx="6398932" cy="1563813"/>
          </a:xfrm>
        </p:spPr>
        <p:txBody>
          <a:bodyPr/>
          <a:lstStyle/>
          <a:p>
            <a:pPr marL="285750" lvl="0" indent="-285750">
              <a:buFont typeface="Arial" panose="020B0604020202020204" pitchFamily="34" charset="0"/>
              <a:buChar char="•"/>
            </a:pPr>
            <a:r>
              <a:rPr lang="en-US" sz="3600" b="1" dirty="0">
                <a:solidFill>
                  <a:srgbClr val="002060"/>
                </a:solidFill>
              </a:rPr>
              <a:t>Authorized Distribution of Products from Siemens, ABB, Schneider and Omron</a:t>
            </a:r>
          </a:p>
          <a:p>
            <a:pPr lvl="0"/>
            <a:r>
              <a:rPr lang="en-US" sz="1800" b="1" dirty="0"/>
              <a:t>LV components </a:t>
            </a:r>
            <a:br>
              <a:rPr lang="en-US" sz="1800" b="1" dirty="0"/>
            </a:br>
            <a:r>
              <a:rPr lang="en-US" sz="1800" b="1" dirty="0"/>
              <a:t>PLC components </a:t>
            </a:r>
            <a:br>
              <a:rPr lang="en-US" sz="1800" b="1" dirty="0"/>
            </a:br>
            <a:r>
              <a:rPr lang="en-US" sz="1800" b="1" dirty="0"/>
              <a:t>Drives and Motors </a:t>
            </a:r>
          </a:p>
          <a:p>
            <a:endParaRPr lang="en-GB" dirty="0">
              <a:solidFill>
                <a:srgbClr val="002060"/>
              </a:solidFill>
            </a:endParaRPr>
          </a:p>
        </p:txBody>
      </p:sp>
      <p:pic>
        <p:nvPicPr>
          <p:cNvPr id="5" name="Picture Placeholder 4">
            <a:extLst>
              <a:ext uri="{FF2B5EF4-FFF2-40B4-BE49-F238E27FC236}">
                <a16:creationId xmlns:a16="http://schemas.microsoft.com/office/drawing/2014/main" id="{B904A9A7-5692-4040-BA11-09C96B0C0602}"/>
              </a:ext>
            </a:extLst>
          </p:cNvPr>
          <p:cNvPicPr>
            <a:picLocks noGrp="1" noChangeAspect="1"/>
          </p:cNvPicPr>
          <p:nvPr>
            <p:ph type="pic" sz="quarter" idx="14"/>
          </p:nvPr>
        </p:nvPicPr>
        <p:blipFill>
          <a:blip r:embed="rId2"/>
          <a:srcRect l="21831" r="21831"/>
          <a:stretch>
            <a:fillRect/>
          </a:stretch>
        </p:blipFill>
        <p:spPr>
          <a:xfrm>
            <a:off x="6649298" y="316760"/>
            <a:ext cx="5010912" cy="5010912"/>
          </a:xfrm>
        </p:spPr>
      </p:pic>
      <p:sp>
        <p:nvSpPr>
          <p:cNvPr id="6" name="TextBox 5">
            <a:extLst>
              <a:ext uri="{FF2B5EF4-FFF2-40B4-BE49-F238E27FC236}">
                <a16:creationId xmlns:a16="http://schemas.microsoft.com/office/drawing/2014/main" id="{97546AD3-AA61-4A2D-8844-D1E7FB5FD6D5}"/>
              </a:ext>
            </a:extLst>
          </p:cNvPr>
          <p:cNvSpPr txBox="1"/>
          <p:nvPr/>
        </p:nvSpPr>
        <p:spPr>
          <a:xfrm>
            <a:off x="484611" y="4819840"/>
            <a:ext cx="5680075" cy="1015663"/>
          </a:xfrm>
          <a:prstGeom prst="rect">
            <a:avLst/>
          </a:prstGeom>
          <a:noFill/>
        </p:spPr>
        <p:txBody>
          <a:bodyPr wrap="square" rtlCol="0">
            <a:noAutofit/>
          </a:bodyPr>
          <a:lstStyle/>
          <a:p>
            <a:pPr marL="285750" lvl="0" indent="-285750">
              <a:buFont typeface="Arial" panose="020B0604020202020204" pitchFamily="34" charset="0"/>
              <a:buChar char="•"/>
            </a:pPr>
            <a:r>
              <a:rPr lang="en-US" sz="3600" b="1" dirty="0">
                <a:solidFill>
                  <a:srgbClr val="002060"/>
                </a:solidFill>
              </a:rPr>
              <a:t>Automation Services </a:t>
            </a:r>
          </a:p>
          <a:p>
            <a:pPr marL="285750" lvl="0" indent="-285750">
              <a:buFont typeface="Arial" panose="020B0604020202020204" pitchFamily="34" charset="0"/>
              <a:buChar char="•"/>
            </a:pPr>
            <a:r>
              <a:rPr lang="en-US" sz="3600" b="1" dirty="0">
                <a:solidFill>
                  <a:srgbClr val="002060"/>
                </a:solidFill>
              </a:rPr>
              <a:t>Automation Training</a:t>
            </a:r>
          </a:p>
          <a:p>
            <a:endParaRPr lang="en-US" sz="3600" dirty="0"/>
          </a:p>
        </p:txBody>
      </p:sp>
    </p:spTree>
    <p:extLst>
      <p:ext uri="{BB962C8B-B14F-4D97-AF65-F5344CB8AC3E}">
        <p14:creationId xmlns:p14="http://schemas.microsoft.com/office/powerpoint/2010/main" val="1865872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E62E09-7004-4A2E-958A-28DD809AB402}"/>
              </a:ext>
            </a:extLst>
          </p:cNvPr>
          <p:cNvSpPr>
            <a:spLocks noGrp="1"/>
          </p:cNvSpPr>
          <p:nvPr>
            <p:ph type="title"/>
          </p:nvPr>
        </p:nvSpPr>
        <p:spPr>
          <a:xfrm>
            <a:off x="290123" y="-491698"/>
            <a:ext cx="5144927" cy="1480711"/>
          </a:xfrm>
        </p:spPr>
        <p:txBody>
          <a:bodyPr/>
          <a:lstStyle/>
          <a:p>
            <a:r>
              <a:rPr lang="en-US" sz="4800" dirty="0">
                <a:solidFill>
                  <a:srgbClr val="002060"/>
                </a:solidFill>
              </a:rPr>
              <a:t>AUTOMATION </a:t>
            </a:r>
          </a:p>
        </p:txBody>
      </p:sp>
      <p:sp>
        <p:nvSpPr>
          <p:cNvPr id="12" name="Text Placeholder 11">
            <a:extLst>
              <a:ext uri="{FF2B5EF4-FFF2-40B4-BE49-F238E27FC236}">
                <a16:creationId xmlns:a16="http://schemas.microsoft.com/office/drawing/2014/main" id="{DB21A584-7071-4718-B256-83681FB5FD94}"/>
              </a:ext>
            </a:extLst>
          </p:cNvPr>
          <p:cNvSpPr>
            <a:spLocks noGrp="1"/>
          </p:cNvSpPr>
          <p:nvPr>
            <p:ph type="body" sz="half" idx="2"/>
          </p:nvPr>
        </p:nvSpPr>
        <p:spPr>
          <a:xfrm>
            <a:off x="98214" y="989013"/>
            <a:ext cx="5478112" cy="5858521"/>
          </a:xfrm>
        </p:spPr>
        <p:txBody>
          <a:bodyPr/>
          <a:lstStyle/>
          <a:p>
            <a:r>
              <a:rPr lang="en-US" b="1" dirty="0">
                <a:solidFill>
                  <a:srgbClr val="002060"/>
                </a:solidFill>
              </a:rPr>
              <a:t>The company has been providing automation services, for over two decades. With hundreds of satisfied clients under its belt the company has become one of the leading automation service providers in Pakistan. Being an importer and distributor of electronic products, the company has a sleek advantage over the competition that is pretty evident in the quality of our work as well as our satisfied client who have called us back for every project since they started working with us, and this is a record we are proud of.  </a:t>
            </a:r>
          </a:p>
          <a:p>
            <a:r>
              <a:rPr lang="en-US" b="1" dirty="0">
                <a:solidFill>
                  <a:srgbClr val="002060"/>
                </a:solidFill>
              </a:rPr>
              <a:t>We provide innovative technological production systems. We provide innovate technological solutions to a wide range of customers in the fields of manufacturing and industrial processes with the help of our team of qualified experts in mechanics, electricity, automation, robotics, instrumentation and information systems.</a:t>
            </a:r>
          </a:p>
          <a:p>
            <a:r>
              <a:rPr lang="en-US" b="1" dirty="0">
                <a:solidFill>
                  <a:srgbClr val="002060"/>
                </a:solidFill>
              </a:rPr>
              <a:t>Our talented employees focus their energy on helping businesses meet the challenges of today's new economic realities, such as globalization, competitiveness and ever-changing commodity and energy prices.</a:t>
            </a:r>
          </a:p>
          <a:p>
            <a:endParaRPr lang="en-US" dirty="0">
              <a:solidFill>
                <a:srgbClr val="002060"/>
              </a:solidFill>
            </a:endParaRPr>
          </a:p>
          <a:p>
            <a:endParaRPr lang="en-US" dirty="0">
              <a:solidFill>
                <a:srgbClr val="002060"/>
              </a:solidFill>
            </a:endParaRPr>
          </a:p>
        </p:txBody>
      </p:sp>
      <p:pic>
        <p:nvPicPr>
          <p:cNvPr id="5" name="Picture Placeholder 4">
            <a:extLst>
              <a:ext uri="{FF2B5EF4-FFF2-40B4-BE49-F238E27FC236}">
                <a16:creationId xmlns:a16="http://schemas.microsoft.com/office/drawing/2014/main" id="{CA775DB0-EB24-DB4C-AB2C-20FB50C4B6BE}"/>
              </a:ext>
            </a:extLst>
          </p:cNvPr>
          <p:cNvPicPr>
            <a:picLocks noGrp="1" noChangeAspect="1"/>
          </p:cNvPicPr>
          <p:nvPr>
            <p:ph type="pic" idx="1"/>
          </p:nvPr>
        </p:nvPicPr>
        <p:blipFill>
          <a:blip r:embed="rId2"/>
          <a:srcRect/>
          <a:stretch/>
        </p:blipFill>
        <p:spPr>
          <a:xfrm>
            <a:off x="5576326" y="2395421"/>
            <a:ext cx="6615674" cy="4326055"/>
          </a:xfrm>
        </p:spPr>
      </p:pic>
    </p:spTree>
    <p:extLst>
      <p:ext uri="{BB962C8B-B14F-4D97-AF65-F5344CB8AC3E}">
        <p14:creationId xmlns:p14="http://schemas.microsoft.com/office/powerpoint/2010/main" val="948418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E62E09-7004-4A2E-958A-28DD809AB402}"/>
              </a:ext>
            </a:extLst>
          </p:cNvPr>
          <p:cNvSpPr>
            <a:spLocks noGrp="1"/>
          </p:cNvSpPr>
          <p:nvPr>
            <p:ph type="title"/>
          </p:nvPr>
        </p:nvSpPr>
        <p:spPr>
          <a:xfrm>
            <a:off x="0" y="-740356"/>
            <a:ext cx="5144927" cy="1480711"/>
          </a:xfrm>
        </p:spPr>
        <p:txBody>
          <a:bodyPr/>
          <a:lstStyle/>
          <a:p>
            <a:r>
              <a:rPr lang="en-US" sz="3600" dirty="0">
                <a:solidFill>
                  <a:srgbClr val="002060"/>
                </a:solidFill>
              </a:rPr>
              <a:t>WHAT SETS US APART?</a:t>
            </a:r>
          </a:p>
        </p:txBody>
      </p:sp>
      <p:sp>
        <p:nvSpPr>
          <p:cNvPr id="12" name="Text Placeholder 11">
            <a:extLst>
              <a:ext uri="{FF2B5EF4-FFF2-40B4-BE49-F238E27FC236}">
                <a16:creationId xmlns:a16="http://schemas.microsoft.com/office/drawing/2014/main" id="{DB21A584-7071-4718-B256-83681FB5FD94}"/>
              </a:ext>
            </a:extLst>
          </p:cNvPr>
          <p:cNvSpPr>
            <a:spLocks noGrp="1"/>
          </p:cNvSpPr>
          <p:nvPr>
            <p:ph type="body" sz="half" idx="2"/>
          </p:nvPr>
        </p:nvSpPr>
        <p:spPr>
          <a:xfrm>
            <a:off x="90312" y="940417"/>
            <a:ext cx="5486014" cy="5917583"/>
          </a:xfrm>
        </p:spPr>
        <p:txBody>
          <a:bodyPr/>
          <a:lstStyle/>
          <a:p>
            <a:pPr marL="285750" lvl="0" indent="-285750">
              <a:buFont typeface="Arial" panose="020B0604020202020204" pitchFamily="34" charset="0"/>
              <a:buChar char="•"/>
            </a:pPr>
            <a:r>
              <a:rPr lang="en-US" b="1" dirty="0">
                <a:solidFill>
                  <a:srgbClr val="002060"/>
                </a:solidFill>
              </a:rPr>
              <a:t>We are firmly believers in customers involvement in the project and we encourage you to bring to the table your knowledge of their environment to the table. Clients are the specialist when it comes to their products and their market. Clients excel in your field, and we excel in ours: the field of automation.</a:t>
            </a:r>
          </a:p>
          <a:p>
            <a:pPr marL="285750" lvl="0" indent="-285750">
              <a:buFont typeface="Arial" panose="020B0604020202020204" pitchFamily="34" charset="0"/>
              <a:buChar char="•"/>
            </a:pPr>
            <a:r>
              <a:rPr lang="en-US" b="1" dirty="0">
                <a:solidFill>
                  <a:srgbClr val="002060"/>
                </a:solidFill>
              </a:rPr>
              <a:t>We are highly experienced in the industry, and the sole goal of our experience staff is to identify challenges in order to offer clients innovative solutions that will yield substantial saving and improve their productivity.</a:t>
            </a:r>
          </a:p>
          <a:p>
            <a:pPr marL="285750" lvl="0" indent="-285750">
              <a:buFont typeface="Arial" panose="020B0604020202020204" pitchFamily="34" charset="0"/>
              <a:buChar char="•"/>
            </a:pPr>
            <a:r>
              <a:rPr lang="en-US" b="1" dirty="0">
                <a:solidFill>
                  <a:srgbClr val="002060"/>
                </a:solidFill>
              </a:rPr>
              <a:t>We have what it takes to increase your efficiency by optimizing a strategic production unit within your companies or by designing an overall plan to improve productivity.</a:t>
            </a:r>
          </a:p>
          <a:p>
            <a:pPr marL="285750" lvl="0" indent="-285750">
              <a:buFont typeface="Arial" panose="020B0604020202020204" pitchFamily="34" charset="0"/>
              <a:buChar char="•"/>
            </a:pPr>
            <a:r>
              <a:rPr lang="en-US" b="1" dirty="0">
                <a:solidFill>
                  <a:srgbClr val="002060"/>
                </a:solidFill>
              </a:rPr>
              <a:t>Our extensive experience with systems puts us in an ideal position to help clients achieve the industrial efficiency they are seeking, minimizing costs while respecting the quality of products.</a:t>
            </a:r>
          </a:p>
          <a:p>
            <a:pPr marL="285750" indent="-285750">
              <a:buFont typeface="Arial" panose="020B0604020202020204" pitchFamily="34" charset="0"/>
              <a:buChar char="•"/>
            </a:pPr>
            <a:r>
              <a:rPr lang="en-US" b="1" dirty="0">
                <a:solidFill>
                  <a:srgbClr val="002060"/>
                </a:solidFill>
              </a:rPr>
              <a:t>By working closely with clients’ existing staff, we are able to implement solutions to meet specific needs and make a positive impact on production and quality.</a:t>
            </a:r>
          </a:p>
          <a:p>
            <a:endParaRPr lang="en-US" dirty="0">
              <a:solidFill>
                <a:srgbClr val="002060"/>
              </a:solidFill>
            </a:endParaRPr>
          </a:p>
        </p:txBody>
      </p:sp>
      <p:sp>
        <p:nvSpPr>
          <p:cNvPr id="58" name="Rectangle: Rounded Corners 57">
            <a:extLst>
              <a:ext uri="{FF2B5EF4-FFF2-40B4-BE49-F238E27FC236}">
                <a16:creationId xmlns:a16="http://schemas.microsoft.com/office/drawing/2014/main" id="{7C44787C-9D69-4EC9-82E9-036DCB1D4982}"/>
              </a:ext>
            </a:extLst>
          </p:cNvPr>
          <p:cNvSpPr/>
          <p:nvPr/>
        </p:nvSpPr>
        <p:spPr>
          <a:xfrm>
            <a:off x="640079" y="6327866"/>
            <a:ext cx="1150621" cy="393610"/>
          </a:xfrm>
          <a:prstGeom prst="roundRect">
            <a:avLst>
              <a:gd name="adj" fmla="val 8785"/>
            </a:avLst>
          </a:prstGeom>
          <a:solidFill>
            <a:srgbClr val="F2F2F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Logo here</a:t>
            </a:r>
          </a:p>
        </p:txBody>
      </p:sp>
      <p:pic>
        <p:nvPicPr>
          <p:cNvPr id="6" name="Picture Placeholder 5">
            <a:extLst>
              <a:ext uri="{FF2B5EF4-FFF2-40B4-BE49-F238E27FC236}">
                <a16:creationId xmlns:a16="http://schemas.microsoft.com/office/drawing/2014/main" id="{293AAE8D-77DF-48AD-9316-297E522678AD}"/>
              </a:ext>
            </a:extLst>
          </p:cNvPr>
          <p:cNvPicPr>
            <a:picLocks noGrp="1" noChangeAspect="1"/>
          </p:cNvPicPr>
          <p:nvPr>
            <p:ph type="pic" idx="1"/>
          </p:nvPr>
        </p:nvPicPr>
        <p:blipFill>
          <a:blip r:embed="rId2"/>
          <a:srcRect/>
          <a:stretch/>
        </p:blipFill>
        <p:spPr>
          <a:xfrm>
            <a:off x="5576326" y="1844115"/>
            <a:ext cx="6615674" cy="5013885"/>
          </a:xfrm>
        </p:spPr>
      </p:pic>
    </p:spTree>
    <p:extLst>
      <p:ext uri="{BB962C8B-B14F-4D97-AF65-F5344CB8AC3E}">
        <p14:creationId xmlns:p14="http://schemas.microsoft.com/office/powerpoint/2010/main" val="3396714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6B69F7F-7BDF-4049-AB94-D24D1055CFD1}"/>
              </a:ext>
            </a:extLst>
          </p:cNvPr>
          <p:cNvSpPr>
            <a:spLocks noGrp="1"/>
          </p:cNvSpPr>
          <p:nvPr>
            <p:ph type="title"/>
          </p:nvPr>
        </p:nvSpPr>
        <p:spPr>
          <a:xfrm>
            <a:off x="0" y="-603832"/>
            <a:ext cx="5910095" cy="1480711"/>
          </a:xfrm>
        </p:spPr>
        <p:txBody>
          <a:bodyPr/>
          <a:lstStyle/>
          <a:p>
            <a:r>
              <a:rPr lang="en-US" sz="4400" dirty="0">
                <a:solidFill>
                  <a:srgbClr val="002060"/>
                </a:solidFill>
              </a:rPr>
              <a:t>OUR STRENGHTS</a:t>
            </a:r>
            <a:r>
              <a:rPr lang="en-US" dirty="0">
                <a:solidFill>
                  <a:srgbClr val="002060"/>
                </a:solidFill>
              </a:rPr>
              <a:t> </a:t>
            </a:r>
          </a:p>
        </p:txBody>
      </p:sp>
      <p:sp>
        <p:nvSpPr>
          <p:cNvPr id="19" name="Text Placeholder 18">
            <a:extLst>
              <a:ext uri="{FF2B5EF4-FFF2-40B4-BE49-F238E27FC236}">
                <a16:creationId xmlns:a16="http://schemas.microsoft.com/office/drawing/2014/main" id="{4024D790-0AE9-488A-A1A9-F732CD7A0F1E}"/>
              </a:ext>
            </a:extLst>
          </p:cNvPr>
          <p:cNvSpPr>
            <a:spLocks noGrp="1"/>
          </p:cNvSpPr>
          <p:nvPr>
            <p:ph type="body" sz="quarter" idx="15"/>
          </p:nvPr>
        </p:nvSpPr>
        <p:spPr>
          <a:xfrm>
            <a:off x="208510" y="1602406"/>
            <a:ext cx="2651760" cy="3653188"/>
          </a:xfrm>
        </p:spPr>
        <p:txBody>
          <a:bodyPr/>
          <a:lstStyle/>
          <a:p>
            <a:pPr lvl="0"/>
            <a:r>
              <a:rPr lang="en-US" dirty="0">
                <a:solidFill>
                  <a:srgbClr val="002060"/>
                </a:solidFill>
              </a:rPr>
              <a:t>Computer programming</a:t>
            </a:r>
          </a:p>
          <a:p>
            <a:pPr lvl="0"/>
            <a:r>
              <a:rPr lang="en-US" dirty="0">
                <a:solidFill>
                  <a:srgbClr val="002060"/>
                </a:solidFill>
              </a:rPr>
              <a:t>Software development and testing</a:t>
            </a:r>
          </a:p>
          <a:p>
            <a:pPr lvl="0"/>
            <a:r>
              <a:rPr lang="en-US" dirty="0">
                <a:solidFill>
                  <a:srgbClr val="002060"/>
                </a:solidFill>
              </a:rPr>
              <a:t>Troubleshooting equipment problems</a:t>
            </a:r>
          </a:p>
          <a:p>
            <a:pPr lvl="0"/>
            <a:r>
              <a:rPr lang="en-US" dirty="0">
                <a:solidFill>
                  <a:srgbClr val="002060"/>
                </a:solidFill>
              </a:rPr>
              <a:t>Complex system testing</a:t>
            </a:r>
          </a:p>
          <a:p>
            <a:pPr lvl="0"/>
            <a:r>
              <a:rPr lang="en-US" dirty="0">
                <a:solidFill>
                  <a:srgbClr val="002060"/>
                </a:solidFill>
              </a:rPr>
              <a:t>Creativity and detail oriented</a:t>
            </a:r>
          </a:p>
          <a:p>
            <a:pPr lvl="0"/>
            <a:r>
              <a:rPr lang="en-US" dirty="0">
                <a:solidFill>
                  <a:srgbClr val="002060"/>
                </a:solidFill>
              </a:rPr>
              <a:t>Excellent manual dexterity</a:t>
            </a:r>
          </a:p>
          <a:p>
            <a:pPr lvl="0"/>
            <a:r>
              <a:rPr lang="en-US" dirty="0">
                <a:solidFill>
                  <a:srgbClr val="002060"/>
                </a:solidFill>
              </a:rPr>
              <a:t>Strong communication skills</a:t>
            </a:r>
          </a:p>
          <a:p>
            <a:endParaRPr lang="en-US" dirty="0">
              <a:solidFill>
                <a:srgbClr val="002060"/>
              </a:solidFill>
            </a:endParaRPr>
          </a:p>
        </p:txBody>
      </p:sp>
      <p:sp>
        <p:nvSpPr>
          <p:cNvPr id="60" name="Rectangle: Rounded Corners 59">
            <a:extLst>
              <a:ext uri="{FF2B5EF4-FFF2-40B4-BE49-F238E27FC236}">
                <a16:creationId xmlns:a16="http://schemas.microsoft.com/office/drawing/2014/main" id="{7A736EEA-C797-4C08-B4D5-E836C0BCE331}"/>
              </a:ext>
            </a:extLst>
          </p:cNvPr>
          <p:cNvSpPr/>
          <p:nvPr/>
        </p:nvSpPr>
        <p:spPr>
          <a:xfrm>
            <a:off x="640079" y="6327866"/>
            <a:ext cx="1150621" cy="393610"/>
          </a:xfrm>
          <a:prstGeom prst="roundRect">
            <a:avLst>
              <a:gd name="adj" fmla="val 8785"/>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Logo here</a:t>
            </a:r>
          </a:p>
        </p:txBody>
      </p:sp>
      <p:pic>
        <p:nvPicPr>
          <p:cNvPr id="6" name="Picture Placeholder 5">
            <a:extLst>
              <a:ext uri="{FF2B5EF4-FFF2-40B4-BE49-F238E27FC236}">
                <a16:creationId xmlns:a16="http://schemas.microsoft.com/office/drawing/2014/main" id="{1D287659-9DB1-C84A-9E42-4CCE0445FAA9}"/>
              </a:ext>
            </a:extLst>
          </p:cNvPr>
          <p:cNvPicPr>
            <a:picLocks noGrp="1" noChangeAspect="1"/>
          </p:cNvPicPr>
          <p:nvPr>
            <p:ph type="pic" sz="quarter" idx="14"/>
          </p:nvPr>
        </p:nvPicPr>
        <p:blipFill>
          <a:blip r:embed="rId2"/>
          <a:srcRect/>
          <a:stretch/>
        </p:blipFill>
        <p:spPr>
          <a:xfrm>
            <a:off x="6762266" y="136523"/>
            <a:ext cx="5221224" cy="4476771"/>
          </a:xfrm>
        </p:spPr>
      </p:pic>
      <p:sp>
        <p:nvSpPr>
          <p:cNvPr id="53" name="Slide Number Placeholder 52">
            <a:extLst>
              <a:ext uri="{FF2B5EF4-FFF2-40B4-BE49-F238E27FC236}">
                <a16:creationId xmlns:a16="http://schemas.microsoft.com/office/drawing/2014/main" id="{D674A398-A2D9-421A-AAC4-14E16A9A1488}"/>
              </a:ext>
            </a:extLst>
          </p:cNvPr>
          <p:cNvSpPr>
            <a:spLocks noGrp="1"/>
          </p:cNvSpPr>
          <p:nvPr>
            <p:ph type="sldNum" sz="quarter" idx="19"/>
          </p:nvPr>
        </p:nvSpPr>
        <p:spPr>
          <a:xfrm>
            <a:off x="11230806" y="6327866"/>
            <a:ext cx="389686" cy="393610"/>
          </a:xfrm>
        </p:spPr>
        <p:txBody>
          <a:bodyPr/>
          <a:lstStyle/>
          <a:p>
            <a:fld id="{DCB4E619-4CA9-4A22-920F-20396BF50470}" type="slidenum">
              <a:rPr lang="en-US" smtClean="0"/>
              <a:pPr/>
              <a:t>7</a:t>
            </a:fld>
            <a:endParaRPr lang="en-US" dirty="0"/>
          </a:p>
        </p:txBody>
      </p:sp>
    </p:spTree>
    <p:extLst>
      <p:ext uri="{BB962C8B-B14F-4D97-AF65-F5344CB8AC3E}">
        <p14:creationId xmlns:p14="http://schemas.microsoft.com/office/powerpoint/2010/main" val="720095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6B69F7F-7BDF-4049-AB94-D24D1055CFD1}"/>
              </a:ext>
            </a:extLst>
          </p:cNvPr>
          <p:cNvSpPr>
            <a:spLocks noGrp="1"/>
          </p:cNvSpPr>
          <p:nvPr>
            <p:ph type="title"/>
          </p:nvPr>
        </p:nvSpPr>
        <p:spPr>
          <a:xfrm>
            <a:off x="0" y="-740356"/>
            <a:ext cx="5910095" cy="1480711"/>
          </a:xfrm>
        </p:spPr>
        <p:txBody>
          <a:bodyPr/>
          <a:lstStyle/>
          <a:p>
            <a:r>
              <a:rPr lang="en-US" sz="3600" dirty="0">
                <a:solidFill>
                  <a:srgbClr val="002060"/>
                </a:solidFill>
              </a:rPr>
              <a:t>SERVICES WE PROVIDE </a:t>
            </a:r>
          </a:p>
        </p:txBody>
      </p:sp>
      <p:sp>
        <p:nvSpPr>
          <p:cNvPr id="19" name="Text Placeholder 18">
            <a:extLst>
              <a:ext uri="{FF2B5EF4-FFF2-40B4-BE49-F238E27FC236}">
                <a16:creationId xmlns:a16="http://schemas.microsoft.com/office/drawing/2014/main" id="{4024D790-0AE9-488A-A1A9-F732CD7A0F1E}"/>
              </a:ext>
            </a:extLst>
          </p:cNvPr>
          <p:cNvSpPr>
            <a:spLocks noGrp="1"/>
          </p:cNvSpPr>
          <p:nvPr>
            <p:ph type="body" sz="quarter" idx="15"/>
          </p:nvPr>
        </p:nvSpPr>
        <p:spPr>
          <a:xfrm>
            <a:off x="120790" y="1102894"/>
            <a:ext cx="3152987" cy="5076418"/>
          </a:xfrm>
        </p:spPr>
        <p:txBody>
          <a:bodyPr/>
          <a:lstStyle/>
          <a:p>
            <a:pPr marL="0" indent="0">
              <a:buNone/>
            </a:pPr>
            <a:r>
              <a:rPr lang="en-US" b="1" dirty="0">
                <a:solidFill>
                  <a:srgbClr val="002060"/>
                </a:solidFill>
              </a:rPr>
              <a:t>Our engineering solutions include,                  </a:t>
            </a:r>
          </a:p>
          <a:p>
            <a:pPr lvl="0"/>
            <a:r>
              <a:rPr lang="en-US" b="1" dirty="0">
                <a:solidFill>
                  <a:srgbClr val="002060"/>
                </a:solidFill>
              </a:rPr>
              <a:t>Troubleshooting                                             </a:t>
            </a:r>
          </a:p>
          <a:p>
            <a:pPr lvl="0"/>
            <a:r>
              <a:rPr lang="en-US" b="1" dirty="0">
                <a:solidFill>
                  <a:srgbClr val="002060"/>
                </a:solidFill>
              </a:rPr>
              <a:t>Modification</a:t>
            </a:r>
          </a:p>
          <a:p>
            <a:pPr lvl="0"/>
            <a:r>
              <a:rPr lang="en-US" b="1" dirty="0">
                <a:solidFill>
                  <a:srgbClr val="002060"/>
                </a:solidFill>
              </a:rPr>
              <a:t>Up gradation</a:t>
            </a:r>
          </a:p>
          <a:p>
            <a:pPr lvl="0"/>
            <a:r>
              <a:rPr lang="en-US" b="1" dirty="0">
                <a:solidFill>
                  <a:srgbClr val="002060"/>
                </a:solidFill>
              </a:rPr>
              <a:t>Firmware up gradation (redundant systems) </a:t>
            </a:r>
          </a:p>
          <a:p>
            <a:r>
              <a:rPr lang="en-US" b="1" dirty="0">
                <a:solidFill>
                  <a:srgbClr val="002060"/>
                </a:solidFill>
              </a:rPr>
              <a:t>Installation</a:t>
            </a:r>
          </a:p>
        </p:txBody>
      </p:sp>
      <p:sp>
        <p:nvSpPr>
          <p:cNvPr id="20" name="Text Placeholder 19">
            <a:extLst>
              <a:ext uri="{FF2B5EF4-FFF2-40B4-BE49-F238E27FC236}">
                <a16:creationId xmlns:a16="http://schemas.microsoft.com/office/drawing/2014/main" id="{EF7D456B-7C3B-486F-804B-C2860F61E5F7}"/>
              </a:ext>
            </a:extLst>
          </p:cNvPr>
          <p:cNvSpPr>
            <a:spLocks noGrp="1"/>
          </p:cNvSpPr>
          <p:nvPr>
            <p:ph type="body" sz="quarter" idx="16"/>
          </p:nvPr>
        </p:nvSpPr>
        <p:spPr>
          <a:xfrm>
            <a:off x="3375378" y="1102894"/>
            <a:ext cx="3003775" cy="5076418"/>
          </a:xfrm>
        </p:spPr>
        <p:txBody>
          <a:bodyPr/>
          <a:lstStyle/>
          <a:p>
            <a:pPr marL="0" indent="0">
              <a:buNone/>
            </a:pPr>
            <a:r>
              <a:rPr lang="en-US" b="1" dirty="0">
                <a:solidFill>
                  <a:srgbClr val="002060"/>
                </a:solidFill>
              </a:rPr>
              <a:t>For,</a:t>
            </a:r>
          </a:p>
          <a:p>
            <a:pPr lvl="0"/>
            <a:r>
              <a:rPr lang="en-US" b="1" dirty="0">
                <a:solidFill>
                  <a:srgbClr val="002060"/>
                </a:solidFill>
              </a:rPr>
              <a:t>Siemens PLC programming</a:t>
            </a:r>
          </a:p>
          <a:p>
            <a:pPr lvl="0"/>
            <a:r>
              <a:rPr lang="en-US" b="1" dirty="0">
                <a:solidFill>
                  <a:srgbClr val="002060"/>
                </a:solidFill>
              </a:rPr>
              <a:t>Siemens HMI</a:t>
            </a:r>
          </a:p>
          <a:p>
            <a:pPr lvl="0"/>
            <a:r>
              <a:rPr lang="en-US" b="1" dirty="0">
                <a:solidFill>
                  <a:srgbClr val="002060"/>
                </a:solidFill>
              </a:rPr>
              <a:t>Siemens SCADA (WINcc)</a:t>
            </a:r>
          </a:p>
          <a:p>
            <a:r>
              <a:rPr lang="en-US" b="1" dirty="0">
                <a:solidFill>
                  <a:srgbClr val="002060"/>
                </a:solidFill>
              </a:rPr>
              <a:t>Siemens PCS7 system</a:t>
            </a:r>
          </a:p>
        </p:txBody>
      </p:sp>
      <p:sp>
        <p:nvSpPr>
          <p:cNvPr id="21" name="Rectangle: Rounded Corners 20">
            <a:extLst>
              <a:ext uri="{FF2B5EF4-FFF2-40B4-BE49-F238E27FC236}">
                <a16:creationId xmlns:a16="http://schemas.microsoft.com/office/drawing/2014/main" id="{F68FB8D6-355E-437F-8BC2-549633E47FD4}"/>
              </a:ext>
            </a:extLst>
          </p:cNvPr>
          <p:cNvSpPr/>
          <p:nvPr/>
        </p:nvSpPr>
        <p:spPr>
          <a:xfrm>
            <a:off x="640079" y="6327866"/>
            <a:ext cx="1150621" cy="393610"/>
          </a:xfrm>
          <a:prstGeom prst="roundRect">
            <a:avLst>
              <a:gd name="adj" fmla="val 8785"/>
            </a:avLst>
          </a:prstGeom>
          <a:solidFill>
            <a:srgbClr val="F2F2F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Logo here</a:t>
            </a:r>
          </a:p>
        </p:txBody>
      </p:sp>
      <p:pic>
        <p:nvPicPr>
          <p:cNvPr id="5" name="Picture Placeholder 4">
            <a:extLst>
              <a:ext uri="{FF2B5EF4-FFF2-40B4-BE49-F238E27FC236}">
                <a16:creationId xmlns:a16="http://schemas.microsoft.com/office/drawing/2014/main" id="{91439F9D-68BB-5041-93B0-C3C42E89D798}"/>
              </a:ext>
            </a:extLst>
          </p:cNvPr>
          <p:cNvPicPr>
            <a:picLocks noGrp="1" noChangeAspect="1"/>
          </p:cNvPicPr>
          <p:nvPr>
            <p:ph type="pic" sz="quarter" idx="14"/>
          </p:nvPr>
        </p:nvPicPr>
        <p:blipFill>
          <a:blip r:embed="rId2"/>
          <a:srcRect/>
          <a:stretch/>
        </p:blipFill>
        <p:spPr>
          <a:xfrm>
            <a:off x="6858626" y="379665"/>
            <a:ext cx="5088968" cy="4468560"/>
          </a:xfrm>
        </p:spPr>
      </p:pic>
      <p:sp>
        <p:nvSpPr>
          <p:cNvPr id="53" name="Slide Number Placeholder 52">
            <a:extLst>
              <a:ext uri="{FF2B5EF4-FFF2-40B4-BE49-F238E27FC236}">
                <a16:creationId xmlns:a16="http://schemas.microsoft.com/office/drawing/2014/main" id="{D674A398-A2D9-421A-AAC4-14E16A9A1488}"/>
              </a:ext>
            </a:extLst>
          </p:cNvPr>
          <p:cNvSpPr>
            <a:spLocks noGrp="1"/>
          </p:cNvSpPr>
          <p:nvPr>
            <p:ph type="sldNum" sz="quarter" idx="19"/>
          </p:nvPr>
        </p:nvSpPr>
        <p:spPr/>
        <p:txBody>
          <a:bodyPr/>
          <a:lstStyle/>
          <a:p>
            <a:fld id="{DCB4E619-4CA9-4A22-920F-20396BF50470}" type="slidenum">
              <a:rPr lang="en-US" smtClean="0"/>
              <a:pPr/>
              <a:t>8</a:t>
            </a:fld>
            <a:endParaRPr lang="en-US" dirty="0"/>
          </a:p>
        </p:txBody>
      </p:sp>
    </p:spTree>
    <p:extLst>
      <p:ext uri="{BB962C8B-B14F-4D97-AF65-F5344CB8AC3E}">
        <p14:creationId xmlns:p14="http://schemas.microsoft.com/office/powerpoint/2010/main" val="2405835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red typewriter">
            <a:extLst>
              <a:ext uri="{FF2B5EF4-FFF2-40B4-BE49-F238E27FC236}">
                <a16:creationId xmlns:a16="http://schemas.microsoft.com/office/drawing/2014/main" id="{BDF09815-0DB2-284D-A9E2-349BCC910C0C}"/>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14" name="Title 13">
            <a:extLst>
              <a:ext uri="{FF2B5EF4-FFF2-40B4-BE49-F238E27FC236}">
                <a16:creationId xmlns:a16="http://schemas.microsoft.com/office/drawing/2014/main" id="{BF01A071-338D-4D5A-BE90-3F5726F01B83}"/>
              </a:ext>
            </a:extLst>
          </p:cNvPr>
          <p:cNvSpPr>
            <a:spLocks noGrp="1"/>
          </p:cNvSpPr>
          <p:nvPr>
            <p:ph type="title"/>
          </p:nvPr>
        </p:nvSpPr>
        <p:spPr>
          <a:xfrm>
            <a:off x="4918078" y="2262488"/>
            <a:ext cx="7127165" cy="1480711"/>
          </a:xfrm>
        </p:spPr>
        <p:txBody>
          <a:bodyPr/>
          <a:lstStyle/>
          <a:p>
            <a:r>
              <a:rPr lang="en-US" sz="4400" dirty="0">
                <a:solidFill>
                  <a:srgbClr val="002060"/>
                </a:solidFill>
              </a:rPr>
              <a:t>INDUSTRIES WE SERVE</a:t>
            </a:r>
          </a:p>
        </p:txBody>
      </p:sp>
      <p:sp>
        <p:nvSpPr>
          <p:cNvPr id="28" name="Slide Number Placeholder 27">
            <a:extLst>
              <a:ext uri="{FF2B5EF4-FFF2-40B4-BE49-F238E27FC236}">
                <a16:creationId xmlns:a16="http://schemas.microsoft.com/office/drawing/2014/main" id="{4BAF6A24-4ECF-4F26-AAE3-EE8BD08C1B7C}"/>
              </a:ext>
            </a:extLst>
          </p:cNvPr>
          <p:cNvSpPr>
            <a:spLocks noGrp="1"/>
          </p:cNvSpPr>
          <p:nvPr>
            <p:ph type="sldNum" sz="quarter" idx="19"/>
          </p:nvPr>
        </p:nvSpPr>
        <p:spPr/>
        <p:txBody>
          <a:bodyPr/>
          <a:lstStyle/>
          <a:p>
            <a:fld id="{DCB4E619-4CA9-4A22-920F-20396BF50470}" type="slidenum">
              <a:rPr lang="en-US" smtClean="0"/>
              <a:pPr/>
              <a:t>9</a:t>
            </a:fld>
            <a:endParaRPr lang="en-US" dirty="0"/>
          </a:p>
        </p:txBody>
      </p:sp>
    </p:spTree>
    <p:extLst>
      <p:ext uri="{BB962C8B-B14F-4D97-AF65-F5344CB8AC3E}">
        <p14:creationId xmlns:p14="http://schemas.microsoft.com/office/powerpoint/2010/main" val="1751441848"/>
      </p:ext>
    </p:extLst>
  </p:cSld>
  <p:clrMapOvr>
    <a:masterClrMapping/>
  </p:clrMapOvr>
</p:sld>
</file>

<file path=ppt/theme/theme1.xml><?xml version="1.0" encoding="utf-8"?>
<a:theme xmlns:a="http://schemas.openxmlformats.org/drawingml/2006/main" name="Office Theme">
  <a:themeElements>
    <a:clrScheme name="Custom 28">
      <a:dk1>
        <a:srgbClr val="000000"/>
      </a:dk1>
      <a:lt1>
        <a:srgbClr val="FFFFFF"/>
      </a:lt1>
      <a:dk2>
        <a:srgbClr val="44546A"/>
      </a:dk2>
      <a:lt2>
        <a:srgbClr val="D9D9D9"/>
      </a:lt2>
      <a:accent1>
        <a:srgbClr val="FFC000"/>
      </a:accent1>
      <a:accent2>
        <a:srgbClr val="C00000"/>
      </a:accent2>
      <a:accent3>
        <a:srgbClr val="8A0000"/>
      </a:accent3>
      <a:accent4>
        <a:srgbClr val="462340"/>
      </a:accent4>
      <a:accent5>
        <a:srgbClr val="4A7260"/>
      </a:accent5>
      <a:accent6>
        <a:srgbClr val="70AD47"/>
      </a:accent6>
      <a:hlink>
        <a:srgbClr val="0070C0"/>
      </a:hlink>
      <a:folHlink>
        <a:srgbClr val="954F72"/>
      </a:folHlink>
    </a:clrScheme>
    <a:fontScheme name="Custom 38">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1580736_Creative red presentation_AAS_v4" id="{92D194E9-A401-43C6-BDAC-5124B887A5F9}" vid="{B9DD00D5-6552-49FD-AE3B-0CB1704721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F95F1-64A1-4047-9BA0-D956C2834297}">
  <ds:schemaRefs>
    <ds:schemaRef ds:uri="http://purl.org/dc/terms/"/>
    <ds:schemaRef ds:uri="16c05727-aa75-4e4a-9b5f-8a80a1165891"/>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71af3243-3dd4-4a8d-8c0d-dd76da1f02a5"/>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466AFDE-A9D6-4DD8-B471-43BFA03A3F3E}">
  <ds:schemaRefs>
    <ds:schemaRef ds:uri="http://schemas.microsoft.com/sharepoint/v3/contenttype/forms"/>
  </ds:schemaRefs>
</ds:datastoreItem>
</file>

<file path=customXml/itemProps3.xml><?xml version="1.0" encoding="utf-8"?>
<ds:datastoreItem xmlns:ds="http://schemas.openxmlformats.org/officeDocument/2006/customXml" ds:itemID="{0AAA3571-52B9-4794-9A69-E71F204CB9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Creative red presentation</Template>
  <TotalTime>0</TotalTime>
  <Words>1264</Words>
  <Application>Microsoft Office PowerPoint</Application>
  <PresentationFormat>Widescreen</PresentationFormat>
  <Paragraphs>77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Century Gothic</vt:lpstr>
      <vt:lpstr>Office Theme</vt:lpstr>
      <vt:lpstr>COMPANY PROFILE</vt:lpstr>
      <vt:lpstr>COMPANY BACKGROUND</vt:lpstr>
      <vt:lpstr>COMPANY OVERVIEW</vt:lpstr>
      <vt:lpstr>WE PROVIDE</vt:lpstr>
      <vt:lpstr>AUTOMATION </vt:lpstr>
      <vt:lpstr>WHAT SETS US APART?</vt:lpstr>
      <vt:lpstr>OUR STRENGHTS </vt:lpstr>
      <vt:lpstr>SERVICES WE PROVIDE </vt:lpstr>
      <vt:lpstr>INDUSTRIES WE SERVE</vt:lpstr>
      <vt:lpstr>Food &amp; Beverage </vt:lpstr>
      <vt:lpstr>Chemical </vt:lpstr>
      <vt:lpstr>CEMENT</vt:lpstr>
      <vt:lpstr>Paper and Pulp </vt:lpstr>
      <vt:lpstr>FILLING AND PACKAGING </vt:lpstr>
      <vt:lpstr>Power &amp; Energy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2019-09-07T06:36:43Z</dcterms:created>
  <dcterms:modified xsi:type="dcterms:W3CDTF">2019-09-07T09:21:38Z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